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7103" r:id="rId4"/>
    <p:sldMasterId id="2147487131" r:id="rId5"/>
    <p:sldMasterId id="2147483928" r:id="rId6"/>
    <p:sldMasterId id="2147487132" r:id="rId7"/>
  </p:sldMasterIdLst>
  <p:notesMasterIdLst>
    <p:notesMasterId r:id="rId27"/>
  </p:notesMasterIdLst>
  <p:handoutMasterIdLst>
    <p:handoutMasterId r:id="rId28"/>
  </p:handoutMasterIdLst>
  <p:sldIdLst>
    <p:sldId id="256" r:id="rId8"/>
    <p:sldId id="284" r:id="rId9"/>
    <p:sldId id="281" r:id="rId10"/>
    <p:sldId id="282" r:id="rId11"/>
    <p:sldId id="279" r:id="rId12"/>
    <p:sldId id="258" r:id="rId13"/>
    <p:sldId id="263" r:id="rId14"/>
    <p:sldId id="280" r:id="rId15"/>
    <p:sldId id="283" r:id="rId16"/>
    <p:sldId id="285" r:id="rId17"/>
    <p:sldId id="270" r:id="rId18"/>
    <p:sldId id="274" r:id="rId19"/>
    <p:sldId id="266" r:id="rId20"/>
    <p:sldId id="286" r:id="rId21"/>
    <p:sldId id="290" r:id="rId22"/>
    <p:sldId id="287" r:id="rId23"/>
    <p:sldId id="288" r:id="rId24"/>
    <p:sldId id="289" r:id="rId25"/>
    <p:sldId id="261" r:id="rId26"/>
  </p:sldIdLst>
  <p:sldSz cx="12192000" cy="6858000"/>
  <p:notesSz cx="6797675" cy="9926638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charset="0"/>
        <a:ea typeface="MS PGothic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charset="0"/>
        <a:ea typeface="MS PGothic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charset="0"/>
        <a:ea typeface="MS PGothic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charset="0"/>
        <a:ea typeface="MS PGothic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charset="0"/>
        <a:ea typeface="MS PGothic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Verdana" charset="0"/>
        <a:ea typeface="MS PGothic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Verdana" charset="0"/>
        <a:ea typeface="MS PGothic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Verdana" charset="0"/>
        <a:ea typeface="MS PGothic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Verdana" charset="0"/>
        <a:ea typeface="MS PGothic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731">
          <p15:clr>
            <a:srgbClr val="A4A3A4"/>
          </p15:clr>
        </p15:guide>
        <p15:guide id="2" orient="horz" pos="2568">
          <p15:clr>
            <a:srgbClr val="A4A3A4"/>
          </p15:clr>
        </p15:guide>
        <p15:guide id="3" orient="horz" pos="2772">
          <p15:clr>
            <a:srgbClr val="A4A3A4"/>
          </p15:clr>
        </p15:guide>
        <p15:guide id="4" orient="horz" pos="3113">
          <p15:clr>
            <a:srgbClr val="A4A3A4"/>
          </p15:clr>
        </p15:guide>
        <p15:guide id="5" orient="horz" pos="3543">
          <p15:clr>
            <a:srgbClr val="A4A3A4"/>
          </p15:clr>
        </p15:guide>
        <p15:guide id="6" orient="horz" pos="1389">
          <p15:clr>
            <a:srgbClr val="A4A3A4"/>
          </p15:clr>
        </p15:guide>
        <p15:guide id="7" orient="horz" pos="3861">
          <p15:clr>
            <a:srgbClr val="A4A3A4"/>
          </p15:clr>
        </p15:guide>
        <p15:guide id="8" orient="horz" pos="1774">
          <p15:clr>
            <a:srgbClr val="A4A3A4"/>
          </p15:clr>
        </p15:guide>
        <p15:guide id="9" pos="3273">
          <p15:clr>
            <a:srgbClr val="A4A3A4"/>
          </p15:clr>
        </p15:guide>
        <p15:guide id="10" pos="7559">
          <p15:clr>
            <a:srgbClr val="A4A3A4"/>
          </p15:clr>
        </p15:guide>
        <p15:guide id="11" pos="3545">
          <p15:clr>
            <a:srgbClr val="A4A3A4"/>
          </p15:clr>
        </p15:guide>
        <p15:guide id="12" pos="4793">
          <p15:clr>
            <a:srgbClr val="A4A3A4"/>
          </p15:clr>
        </p15:guide>
        <p15:guide id="13" pos="2003">
          <p15:clr>
            <a:srgbClr val="A4A3A4"/>
          </p15:clr>
        </p15:guide>
        <p15:guide id="14" pos="1663">
          <p15:clr>
            <a:srgbClr val="A4A3A4"/>
          </p15:clr>
        </p15:guide>
        <p15:guide id="15" pos="5087">
          <p15:clr>
            <a:srgbClr val="A4A3A4"/>
          </p15:clr>
        </p15:guide>
        <p15:guide id="16" pos="18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3249"/>
    <a:srgbClr val="F1666A"/>
    <a:srgbClr val="960136"/>
    <a:srgbClr val="FBAB18"/>
    <a:srgbClr val="76C8AE"/>
    <a:srgbClr val="335E6F"/>
    <a:srgbClr val="E8E9E4"/>
    <a:srgbClr val="8197A6"/>
    <a:srgbClr val="ED1B2F"/>
    <a:srgbClr val="009B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279"/>
    <p:restoredTop sz="94545"/>
  </p:normalViewPr>
  <p:slideViewPr>
    <p:cSldViewPr snapToGrid="0">
      <p:cViewPr varScale="1">
        <p:scale>
          <a:sx n="150" d="100"/>
          <a:sy n="150" d="100"/>
        </p:scale>
        <p:origin x="192" y="296"/>
      </p:cViewPr>
      <p:guideLst>
        <p:guide orient="horz" pos="731"/>
        <p:guide orient="horz" pos="2568"/>
        <p:guide orient="horz" pos="2772"/>
        <p:guide orient="horz" pos="3113"/>
        <p:guide orient="horz" pos="3543"/>
        <p:guide orient="horz" pos="1389"/>
        <p:guide orient="horz" pos="3861"/>
        <p:guide orient="horz" pos="1774"/>
        <p:guide pos="3273"/>
        <p:guide pos="7559"/>
        <p:guide pos="3545"/>
        <p:guide pos="4793"/>
        <p:guide pos="2003"/>
        <p:guide pos="1663"/>
        <p:guide pos="5087"/>
        <p:guide pos="189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23092"/>
    </p:cViewPr>
  </p:sorterViewPr>
  <p:notesViewPr>
    <p:cSldViewPr snapToGrid="0">
      <p:cViewPr varScale="1">
        <p:scale>
          <a:sx n="146" d="100"/>
          <a:sy n="146" d="100"/>
        </p:scale>
        <p:origin x="7432" y="1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VALUE</c:v>
                </c:pt>
              </c:strCache>
            </c:strRef>
          </c:tx>
          <c:spPr>
            <a:ln>
              <a:noFill/>
            </a:ln>
            <a:effectLst/>
            <a:scene3d>
              <a:camera prst="orthographicFront"/>
              <a:lightRig rig="threePt" dir="t"/>
            </a:scene3d>
            <a:sp3d prstMaterial="matte"/>
          </c:spPr>
          <c:explosion val="5"/>
          <c:dPt>
            <c:idx val="0"/>
            <c:bubble3D val="0"/>
            <c:spPr>
              <a:solidFill>
                <a:srgbClr val="76C8A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1-7628-EC46-A2AC-65C0C4290616}"/>
              </c:ext>
            </c:extLst>
          </c:dPt>
          <c:dPt>
            <c:idx val="1"/>
            <c:bubble3D val="0"/>
            <c:spPr>
              <a:solidFill>
                <a:srgbClr val="00AE9D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3-7628-EC46-A2AC-65C0C4290616}"/>
              </c:ext>
            </c:extLst>
          </c:dPt>
          <c:dPt>
            <c:idx val="2"/>
            <c:bubble3D val="0"/>
            <c:spPr>
              <a:solidFill>
                <a:srgbClr val="008E7A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5-7628-EC46-A2AC-65C0C4290616}"/>
              </c:ext>
            </c:extLst>
          </c:dPt>
          <c:dPt>
            <c:idx val="3"/>
            <c:bubble3D val="0"/>
            <c:spPr>
              <a:solidFill>
                <a:srgbClr val="006762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7-7628-EC46-A2AC-65C0C4290616}"/>
              </c:ext>
            </c:extLst>
          </c:dPt>
          <c:dPt>
            <c:idx val="4"/>
            <c:bubble3D val="0"/>
            <c:spPr>
              <a:solidFill>
                <a:srgbClr val="FFCC4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9-7628-EC46-A2AC-65C0C4290616}"/>
              </c:ext>
            </c:extLst>
          </c:dPt>
          <c:dPt>
            <c:idx val="5"/>
            <c:bubble3D val="0"/>
            <c:spPr>
              <a:solidFill>
                <a:srgbClr val="FBAB18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B-7628-EC46-A2AC-65C0C4290616}"/>
              </c:ext>
            </c:extLst>
          </c:dPt>
          <c:dPt>
            <c:idx val="6"/>
            <c:bubble3D val="0"/>
            <c:spPr>
              <a:solidFill>
                <a:srgbClr val="F4792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D-7628-EC46-A2AC-65C0C4290616}"/>
              </c:ext>
            </c:extLst>
          </c:dPt>
          <c:dPt>
            <c:idx val="7"/>
            <c:bubble3D val="0"/>
            <c:spPr>
              <a:solidFill>
                <a:srgbClr val="A75534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F-7628-EC46-A2AC-65C0C4290616}"/>
              </c:ext>
            </c:extLst>
          </c:dPt>
          <c:dPt>
            <c:idx val="8"/>
            <c:bubble3D val="0"/>
            <c:spPr>
              <a:solidFill>
                <a:srgbClr val="F1666A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1-7628-EC46-A2AC-65C0C4290616}"/>
              </c:ext>
            </c:extLst>
          </c:dPt>
          <c:dPt>
            <c:idx val="9"/>
            <c:bubble3D val="0"/>
            <c:spPr>
              <a:solidFill>
                <a:srgbClr val="ED1B2F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3-7628-EC46-A2AC-65C0C4290616}"/>
              </c:ext>
            </c:extLst>
          </c:dPt>
          <c:dPt>
            <c:idx val="10"/>
            <c:bubble3D val="0"/>
            <c:spPr>
              <a:solidFill>
                <a:srgbClr val="CF1D39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5-7628-EC46-A2AC-65C0C4290616}"/>
              </c:ext>
            </c:extLst>
          </c:dPt>
          <c:dPt>
            <c:idx val="11"/>
            <c:bubble3D val="0"/>
            <c:spPr>
              <a:solidFill>
                <a:srgbClr val="960136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7-7628-EC46-A2AC-65C0C4290616}"/>
              </c:ext>
            </c:extLst>
          </c:dPt>
          <c:dPt>
            <c:idx val="12"/>
            <c:bubble3D val="0"/>
            <c:spPr>
              <a:solidFill>
                <a:srgbClr val="6DCFF6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9-7628-EC46-A2AC-65C0C4290616}"/>
              </c:ext>
            </c:extLst>
          </c:dPt>
          <c:dPt>
            <c:idx val="13"/>
            <c:bubble3D val="0"/>
            <c:spPr>
              <a:solidFill>
                <a:srgbClr val="009BDB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B-7628-EC46-A2AC-65C0C4290616}"/>
              </c:ext>
            </c:extLst>
          </c:dPt>
          <c:dPt>
            <c:idx val="14"/>
            <c:bubble3D val="0"/>
            <c:spPr>
              <a:solidFill>
                <a:srgbClr val="00619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D-7628-EC46-A2AC-65C0C4290616}"/>
              </c:ext>
            </c:extLst>
          </c:dPt>
          <c:dPt>
            <c:idx val="15"/>
            <c:bubble3D val="0"/>
            <c:spPr>
              <a:solidFill>
                <a:srgbClr val="1E3378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F-7628-EC46-A2AC-65C0C4290616}"/>
              </c:ext>
            </c:extLst>
          </c:dPt>
          <c:dPt>
            <c:idx val="16"/>
            <c:bubble3D val="0"/>
            <c:spPr>
              <a:solidFill>
                <a:srgbClr val="76C8A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1-7628-EC46-A2AC-65C0C4290616}"/>
              </c:ext>
            </c:extLst>
          </c:dPt>
          <c:dPt>
            <c:idx val="17"/>
            <c:bubble3D val="0"/>
            <c:spPr>
              <a:solidFill>
                <a:srgbClr val="00AE9D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3-7628-EC46-A2AC-65C0C4290616}"/>
              </c:ext>
            </c:extLst>
          </c:dPt>
          <c:dPt>
            <c:idx val="18"/>
            <c:bubble3D val="0"/>
            <c:spPr>
              <a:solidFill>
                <a:srgbClr val="008E7A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5-7628-EC46-A2AC-65C0C4290616}"/>
              </c:ext>
            </c:extLst>
          </c:dPt>
          <c:dPt>
            <c:idx val="19"/>
            <c:bubble3D val="0"/>
            <c:spPr>
              <a:solidFill>
                <a:srgbClr val="006762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7-7628-EC46-A2AC-65C0C4290616}"/>
              </c:ext>
            </c:extLst>
          </c:dPt>
          <c:dPt>
            <c:idx val="20"/>
            <c:bubble3D val="0"/>
            <c:spPr>
              <a:solidFill>
                <a:srgbClr val="FFCC4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9-7628-EC46-A2AC-65C0C4290616}"/>
              </c:ext>
            </c:extLst>
          </c:dPt>
          <c:dPt>
            <c:idx val="21"/>
            <c:bubble3D val="0"/>
            <c:spPr>
              <a:solidFill>
                <a:srgbClr val="FFDE0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B-7628-EC46-A2AC-65C0C4290616}"/>
              </c:ext>
            </c:extLst>
          </c:dPt>
          <c:dPt>
            <c:idx val="22"/>
            <c:bubble3D val="0"/>
            <c:spPr>
              <a:solidFill>
                <a:srgbClr val="F4792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D-7628-EC46-A2AC-65C0C4290616}"/>
              </c:ext>
            </c:extLst>
          </c:dPt>
          <c:dPt>
            <c:idx val="23"/>
            <c:bubble3D val="0"/>
            <c:spPr>
              <a:solidFill>
                <a:srgbClr val="A75534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F-7628-EC46-A2AC-65C0C4290616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spc="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1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Sheet1!$A$2:$A$25</c:f>
              <c:strCache>
                <c:ptCount val="24"/>
                <c:pt idx="0">
                  <c:v>1st Entry</c:v>
                </c:pt>
                <c:pt idx="1">
                  <c:v>2nd Entry</c:v>
                </c:pt>
                <c:pt idx="2">
                  <c:v>3rd Entry</c:v>
                </c:pt>
                <c:pt idx="3">
                  <c:v>4th Entry</c:v>
                </c:pt>
                <c:pt idx="4">
                  <c:v>5th Entry</c:v>
                </c:pt>
                <c:pt idx="5">
                  <c:v>6th Entry</c:v>
                </c:pt>
                <c:pt idx="6">
                  <c:v>7th Entry</c:v>
                </c:pt>
                <c:pt idx="7">
                  <c:v>8th Entry</c:v>
                </c:pt>
                <c:pt idx="8">
                  <c:v>9th Entry</c:v>
                </c:pt>
                <c:pt idx="9">
                  <c:v>10th Entry</c:v>
                </c:pt>
                <c:pt idx="10">
                  <c:v>11th Entry</c:v>
                </c:pt>
                <c:pt idx="11">
                  <c:v>12th Entry</c:v>
                </c:pt>
                <c:pt idx="12">
                  <c:v>13th Entry</c:v>
                </c:pt>
                <c:pt idx="13">
                  <c:v>14th Entry</c:v>
                </c:pt>
                <c:pt idx="14">
                  <c:v>15th Entry</c:v>
                </c:pt>
                <c:pt idx="15">
                  <c:v>16th Entry</c:v>
                </c:pt>
                <c:pt idx="16">
                  <c:v>17th Entry</c:v>
                </c:pt>
                <c:pt idx="17">
                  <c:v>18th Entry</c:v>
                </c:pt>
                <c:pt idx="18">
                  <c:v>19th Entry</c:v>
                </c:pt>
                <c:pt idx="19">
                  <c:v>20th Entry</c:v>
                </c:pt>
                <c:pt idx="20">
                  <c:v>21th Entry</c:v>
                </c:pt>
                <c:pt idx="21">
                  <c:v>22th Entry</c:v>
                </c:pt>
                <c:pt idx="22">
                  <c:v>23th Entry</c:v>
                </c:pt>
                <c:pt idx="23">
                  <c:v>24th Entry</c:v>
                </c:pt>
              </c:strCache>
            </c:strRef>
          </c:cat>
          <c:val>
            <c:numRef>
              <c:f>Sheet1!$B$2:$B$25</c:f>
              <c:numCache>
                <c:formatCode>General</c:formatCode>
                <c:ptCount val="24"/>
                <c:pt idx="0">
                  <c:v>10</c:v>
                </c:pt>
                <c:pt idx="1">
                  <c:v>10</c:v>
                </c:pt>
                <c:pt idx="2">
                  <c:v>10</c:v>
                </c:pt>
                <c:pt idx="3">
                  <c:v>10</c:v>
                </c:pt>
                <c:pt idx="4">
                  <c:v>10</c:v>
                </c:pt>
                <c:pt idx="5">
                  <c:v>10</c:v>
                </c:pt>
                <c:pt idx="6">
                  <c:v>10</c:v>
                </c:pt>
                <c:pt idx="7">
                  <c:v>10</c:v>
                </c:pt>
                <c:pt idx="8">
                  <c:v>10</c:v>
                </c:pt>
                <c:pt idx="9">
                  <c:v>10</c:v>
                </c:pt>
                <c:pt idx="10">
                  <c:v>10</c:v>
                </c:pt>
                <c:pt idx="11">
                  <c:v>10</c:v>
                </c:pt>
                <c:pt idx="12">
                  <c:v>10</c:v>
                </c:pt>
                <c:pt idx="13">
                  <c:v>10</c:v>
                </c:pt>
                <c:pt idx="14">
                  <c:v>10</c:v>
                </c:pt>
                <c:pt idx="15">
                  <c:v>10</c:v>
                </c:pt>
                <c:pt idx="16">
                  <c:v>10</c:v>
                </c:pt>
                <c:pt idx="17">
                  <c:v>10</c:v>
                </c:pt>
                <c:pt idx="18">
                  <c:v>10</c:v>
                </c:pt>
                <c:pt idx="19">
                  <c:v>10</c:v>
                </c:pt>
                <c:pt idx="20">
                  <c:v>10</c:v>
                </c:pt>
                <c:pt idx="21">
                  <c:v>10</c:v>
                </c:pt>
                <c:pt idx="22">
                  <c:v>10</c:v>
                </c:pt>
                <c:pt idx="23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0-7628-EC46-A2AC-65C0C4290616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0"/>
    </c:view3D>
    <c:floor>
      <c:thickness val="0"/>
      <c:spPr>
        <a:solidFill>
          <a:schemeClr val="accent1">
            <a:alpha val="30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VALUE</c:v>
                </c:pt>
              </c:strCache>
            </c:strRef>
          </c:tx>
          <c:spPr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  <a:sp3d/>
          </c:spPr>
          <c:invertIfNegative val="0"/>
          <c:dPt>
            <c:idx val="0"/>
            <c:invertIfNegative val="0"/>
            <c:bubble3D val="0"/>
            <c:spPr>
              <a:solidFill>
                <a:srgbClr val="76C8A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8816-5841-A487-24651D9DA446}"/>
              </c:ext>
            </c:extLst>
          </c:dPt>
          <c:dPt>
            <c:idx val="1"/>
            <c:invertIfNegative val="0"/>
            <c:bubble3D val="0"/>
            <c:spPr>
              <a:solidFill>
                <a:srgbClr val="00AE9D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8816-5841-A487-24651D9DA446}"/>
              </c:ext>
            </c:extLst>
          </c:dPt>
          <c:dPt>
            <c:idx val="2"/>
            <c:invertIfNegative val="0"/>
            <c:bubble3D val="0"/>
            <c:spPr>
              <a:solidFill>
                <a:srgbClr val="008E7A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8816-5841-A487-24651D9DA446}"/>
              </c:ext>
            </c:extLst>
          </c:dPt>
          <c:dPt>
            <c:idx val="3"/>
            <c:invertIfNegative val="0"/>
            <c:bubble3D val="0"/>
            <c:spPr>
              <a:solidFill>
                <a:srgbClr val="006762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7-8816-5841-A487-24651D9DA446}"/>
              </c:ext>
            </c:extLst>
          </c:dPt>
          <c:dPt>
            <c:idx val="4"/>
            <c:invertIfNegative val="0"/>
            <c:bubble3D val="0"/>
            <c:spPr>
              <a:solidFill>
                <a:srgbClr val="FFCC4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9-8816-5841-A487-24651D9DA446}"/>
              </c:ext>
            </c:extLst>
          </c:dPt>
          <c:dPt>
            <c:idx val="5"/>
            <c:invertIfNegative val="0"/>
            <c:bubble3D val="0"/>
            <c:spPr>
              <a:solidFill>
                <a:srgbClr val="FBAB18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B-8816-5841-A487-24651D9DA446}"/>
              </c:ext>
            </c:extLst>
          </c:dPt>
          <c:dPt>
            <c:idx val="6"/>
            <c:invertIfNegative val="0"/>
            <c:bubble3D val="0"/>
            <c:spPr>
              <a:solidFill>
                <a:srgbClr val="F4792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D-8816-5841-A487-24651D9DA446}"/>
              </c:ext>
            </c:extLst>
          </c:dPt>
          <c:dPt>
            <c:idx val="7"/>
            <c:invertIfNegative val="0"/>
            <c:bubble3D val="0"/>
            <c:spPr>
              <a:solidFill>
                <a:srgbClr val="A75534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F-8816-5841-A487-24651D9DA446}"/>
              </c:ext>
            </c:extLst>
          </c:dPt>
          <c:dPt>
            <c:idx val="8"/>
            <c:invertIfNegative val="0"/>
            <c:bubble3D val="0"/>
            <c:spPr>
              <a:solidFill>
                <a:srgbClr val="F1666A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1-8816-5841-A487-24651D9DA446}"/>
              </c:ext>
            </c:extLst>
          </c:dPt>
          <c:dPt>
            <c:idx val="9"/>
            <c:invertIfNegative val="0"/>
            <c:bubble3D val="0"/>
            <c:spPr>
              <a:solidFill>
                <a:srgbClr val="ED1B2F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3-8816-5841-A487-24651D9DA446}"/>
              </c:ext>
            </c:extLst>
          </c:dPt>
          <c:dPt>
            <c:idx val="10"/>
            <c:invertIfNegative val="0"/>
            <c:bubble3D val="0"/>
            <c:spPr>
              <a:solidFill>
                <a:srgbClr val="CF1D39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5-8816-5841-A487-24651D9DA446}"/>
              </c:ext>
            </c:extLst>
          </c:dPt>
          <c:dPt>
            <c:idx val="11"/>
            <c:invertIfNegative val="0"/>
            <c:bubble3D val="0"/>
            <c:spPr>
              <a:solidFill>
                <a:srgbClr val="960136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7-8816-5841-A487-24651D9DA446}"/>
              </c:ext>
            </c:extLst>
          </c:dPt>
          <c:dPt>
            <c:idx val="12"/>
            <c:invertIfNegative val="0"/>
            <c:bubble3D val="0"/>
            <c:spPr>
              <a:solidFill>
                <a:srgbClr val="6DCFF6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9-8816-5841-A487-24651D9DA446}"/>
              </c:ext>
            </c:extLst>
          </c:dPt>
          <c:dPt>
            <c:idx val="13"/>
            <c:invertIfNegative val="0"/>
            <c:bubble3D val="0"/>
            <c:spPr>
              <a:solidFill>
                <a:srgbClr val="009BDB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B-8816-5841-A487-24651D9DA446}"/>
              </c:ext>
            </c:extLst>
          </c:dPt>
          <c:dPt>
            <c:idx val="14"/>
            <c:invertIfNegative val="0"/>
            <c:bubble3D val="0"/>
            <c:spPr>
              <a:solidFill>
                <a:srgbClr val="00619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D-8816-5841-A487-24651D9DA446}"/>
              </c:ext>
            </c:extLst>
          </c:dPt>
          <c:dPt>
            <c:idx val="15"/>
            <c:invertIfNegative val="0"/>
            <c:bubble3D val="0"/>
            <c:spPr>
              <a:solidFill>
                <a:srgbClr val="1E3378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F-8816-5841-A487-24651D9DA446}"/>
              </c:ext>
            </c:extLst>
          </c:dPt>
          <c:dPt>
            <c:idx val="16"/>
            <c:invertIfNegative val="0"/>
            <c:bubble3D val="0"/>
            <c:spPr>
              <a:solidFill>
                <a:srgbClr val="76C8A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1-8816-5841-A487-24651D9DA446}"/>
              </c:ext>
            </c:extLst>
          </c:dPt>
          <c:dPt>
            <c:idx val="17"/>
            <c:invertIfNegative val="0"/>
            <c:bubble3D val="0"/>
            <c:spPr>
              <a:solidFill>
                <a:srgbClr val="00AE9D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3-8816-5841-A487-24651D9DA446}"/>
              </c:ext>
            </c:extLst>
          </c:dPt>
          <c:dPt>
            <c:idx val="18"/>
            <c:invertIfNegative val="0"/>
            <c:bubble3D val="0"/>
            <c:spPr>
              <a:solidFill>
                <a:srgbClr val="008E7A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5-8816-5841-A487-24651D9DA446}"/>
              </c:ext>
            </c:extLst>
          </c:dPt>
          <c:dPt>
            <c:idx val="19"/>
            <c:invertIfNegative val="0"/>
            <c:bubble3D val="0"/>
            <c:spPr>
              <a:solidFill>
                <a:srgbClr val="006762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7-8816-5841-A487-24651D9DA446}"/>
              </c:ext>
            </c:extLst>
          </c:dPt>
          <c:dPt>
            <c:idx val="20"/>
            <c:invertIfNegative val="0"/>
            <c:bubble3D val="0"/>
            <c:spPr>
              <a:solidFill>
                <a:srgbClr val="FFCC4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9-8816-5841-A487-24651D9DA446}"/>
              </c:ext>
            </c:extLst>
          </c:dPt>
          <c:dPt>
            <c:idx val="21"/>
            <c:invertIfNegative val="0"/>
            <c:bubble3D val="0"/>
            <c:spPr>
              <a:solidFill>
                <a:srgbClr val="FBAB18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B-8816-5841-A487-24651D9DA446}"/>
              </c:ext>
            </c:extLst>
          </c:dPt>
          <c:dPt>
            <c:idx val="22"/>
            <c:invertIfNegative val="0"/>
            <c:bubble3D val="0"/>
            <c:spPr>
              <a:solidFill>
                <a:srgbClr val="F4792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D-8816-5841-A487-24651D9DA446}"/>
              </c:ext>
            </c:extLst>
          </c:dPt>
          <c:dPt>
            <c:idx val="23"/>
            <c:invertIfNegative val="0"/>
            <c:bubble3D val="0"/>
            <c:spPr>
              <a:solidFill>
                <a:srgbClr val="A75534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F-8816-5841-A487-24651D9DA446}"/>
              </c:ext>
            </c:extLst>
          </c:dPt>
          <c:cat>
            <c:strRef>
              <c:f>Sheet1!$A$2:$A$25</c:f>
              <c:strCache>
                <c:ptCount val="24"/>
                <c:pt idx="0">
                  <c:v>1st Entry</c:v>
                </c:pt>
                <c:pt idx="1">
                  <c:v>2nd Entry</c:v>
                </c:pt>
                <c:pt idx="2">
                  <c:v>3rd Entry</c:v>
                </c:pt>
                <c:pt idx="3">
                  <c:v>4th Entry</c:v>
                </c:pt>
                <c:pt idx="4">
                  <c:v>5th Entry</c:v>
                </c:pt>
                <c:pt idx="5">
                  <c:v>6th Entry</c:v>
                </c:pt>
                <c:pt idx="6">
                  <c:v>7th Entry</c:v>
                </c:pt>
                <c:pt idx="7">
                  <c:v>8th Entry</c:v>
                </c:pt>
                <c:pt idx="8">
                  <c:v>9th Entry</c:v>
                </c:pt>
                <c:pt idx="9">
                  <c:v>10th Entry</c:v>
                </c:pt>
                <c:pt idx="10">
                  <c:v>11th Entry</c:v>
                </c:pt>
                <c:pt idx="11">
                  <c:v>12th Entry</c:v>
                </c:pt>
                <c:pt idx="12">
                  <c:v>13th Entry</c:v>
                </c:pt>
                <c:pt idx="13">
                  <c:v>14th Entry</c:v>
                </c:pt>
                <c:pt idx="14">
                  <c:v>15th Entry</c:v>
                </c:pt>
                <c:pt idx="15">
                  <c:v>16th Entry</c:v>
                </c:pt>
                <c:pt idx="16">
                  <c:v>17th Entry</c:v>
                </c:pt>
                <c:pt idx="17">
                  <c:v>18th Entry</c:v>
                </c:pt>
                <c:pt idx="18">
                  <c:v>19th Entry</c:v>
                </c:pt>
                <c:pt idx="19">
                  <c:v>20th Entry</c:v>
                </c:pt>
                <c:pt idx="20">
                  <c:v>21th Entry</c:v>
                </c:pt>
                <c:pt idx="21">
                  <c:v>22th Entry</c:v>
                </c:pt>
                <c:pt idx="22">
                  <c:v>23th Entry</c:v>
                </c:pt>
                <c:pt idx="23">
                  <c:v>24th Entry</c:v>
                </c:pt>
              </c:strCache>
            </c:strRef>
          </c:cat>
          <c:val>
            <c:numRef>
              <c:f>Sheet1!$B$2:$B$25</c:f>
              <c:numCache>
                <c:formatCode>General</c:formatCode>
                <c:ptCount val="24"/>
                <c:pt idx="0">
                  <c:v>10</c:v>
                </c:pt>
                <c:pt idx="1">
                  <c:v>10</c:v>
                </c:pt>
                <c:pt idx="2">
                  <c:v>10</c:v>
                </c:pt>
                <c:pt idx="3">
                  <c:v>10</c:v>
                </c:pt>
                <c:pt idx="4">
                  <c:v>10</c:v>
                </c:pt>
                <c:pt idx="5">
                  <c:v>10</c:v>
                </c:pt>
                <c:pt idx="6">
                  <c:v>10</c:v>
                </c:pt>
                <c:pt idx="7">
                  <c:v>10</c:v>
                </c:pt>
                <c:pt idx="8">
                  <c:v>10</c:v>
                </c:pt>
                <c:pt idx="9">
                  <c:v>10</c:v>
                </c:pt>
                <c:pt idx="10">
                  <c:v>10</c:v>
                </c:pt>
                <c:pt idx="11">
                  <c:v>10</c:v>
                </c:pt>
                <c:pt idx="12">
                  <c:v>10</c:v>
                </c:pt>
                <c:pt idx="13">
                  <c:v>10</c:v>
                </c:pt>
                <c:pt idx="14">
                  <c:v>10</c:v>
                </c:pt>
                <c:pt idx="15">
                  <c:v>10</c:v>
                </c:pt>
                <c:pt idx="16">
                  <c:v>10</c:v>
                </c:pt>
                <c:pt idx="17">
                  <c:v>10</c:v>
                </c:pt>
                <c:pt idx="18">
                  <c:v>10</c:v>
                </c:pt>
                <c:pt idx="19">
                  <c:v>10</c:v>
                </c:pt>
                <c:pt idx="20">
                  <c:v>10</c:v>
                </c:pt>
                <c:pt idx="21">
                  <c:v>10</c:v>
                </c:pt>
                <c:pt idx="22">
                  <c:v>10</c:v>
                </c:pt>
                <c:pt idx="23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0-8816-5841-A487-24651D9DA44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60"/>
        <c:gapDepth val="10"/>
        <c:shape val="box"/>
        <c:axId val="-2069001416"/>
        <c:axId val="-2091908888"/>
        <c:axId val="0"/>
      </c:bar3DChart>
      <c:catAx>
        <c:axId val="-206900141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lt1">
                  <a:lumMod val="60000"/>
                  <a:lumOff val="4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spc="150" normalizeH="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091908888"/>
        <c:crosses val="autoZero"/>
        <c:auto val="1"/>
        <c:lblAlgn val="ctr"/>
        <c:lblOffset val="100"/>
        <c:noMultiLvlLbl val="0"/>
      </c:catAx>
      <c:valAx>
        <c:axId val="-2091908888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0690014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5">
  <cs:axisTitle>
    <cs:lnRef idx="0"/>
    <cs:fillRef idx="0"/>
    <cs:effectRef idx="0"/>
    <cs:fontRef idx="minor">
      <a:schemeClr val="lt1"/>
    </cs:fontRef>
    <cs:defRPr sz="1197" b="1" kern="1200"/>
  </cs:axisTitle>
  <cs:categoryAxis>
    <cs:lnRef idx="0">
      <cs:styleClr val="0"/>
    </cs:lnRef>
    <cs:fillRef idx="0"/>
    <cs:effectRef idx="0"/>
    <cs:fontRef idx="minor">
      <a:schemeClr val="lt1"/>
    </cs:fontRef>
    <cs:defRPr sz="1197" kern="1200" cap="all" spc="150" normalizeH="0" baseline="0"/>
  </cs:categoryAxis>
  <cs:chartArea>
    <cs:lnRef idx="0">
      <cs:styleClr val="0"/>
    </cs:lnRef>
    <cs:fillRef idx="0">
      <cs:styleClr val="0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  <cs:defRPr sz="1330" kern="1200"/>
  </cs:chartArea>
  <cs:dataLabel>
    <cs:lnRef idx="0"/>
    <cs:fillRef idx="0">
      <cs:styleClr val="auto"/>
    </cs:fillRef>
    <cs:effectRef idx="0"/>
    <cs:fontRef idx="minor">
      <a:schemeClr val="lt1"/>
    </cs:fontRef>
    <cs:spPr>
      <a:solidFill>
        <a:schemeClr val="phClr">
          <a:alpha val="70000"/>
        </a:schemeClr>
      </a:solidFill>
    </cs:spPr>
    <cs:defRPr sz="1197" kern="120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lumMod val="20000"/>
          <a:lumOff val="8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lumMod val="20000"/>
          <a:lumOff val="80000"/>
        </a:schemeClr>
      </a:solidFill>
      <a:sp3d/>
    </cs:spPr>
  </cs:dataPoint3D>
  <cs:dataPointLine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34925" cap="rnd">
        <a:solidFill>
          <a:schemeClr val="lt1"/>
        </a:solidFill>
        <a:round/>
      </a:ln>
      <a:effectLst>
        <a:outerShdw dist="25400" dir="2700000" algn="tl" rotWithShape="0">
          <a:schemeClr val="phClr"/>
        </a:outerShdw>
      </a:effectLst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22225">
        <a:solidFill>
          <a:schemeClr val="lt1"/>
        </a:solidFill>
        <a:round/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>
      <cs:styleClr val="0"/>
    </cs:lnRef>
    <cs:fillRef idx="0"/>
    <cs:effectRef idx="0"/>
    <cs:fontRef idx="minor">
      <a:schemeClr val="lt1"/>
    </cs:fontRef>
    <cs:spPr>
      <a:ln w="9525">
        <a:solidFill>
          <a:schemeClr val="phClr">
            <a:lumMod val="60000"/>
            <a:lumOff val="40000"/>
          </a:schemeClr>
        </a:solidFill>
      </a:ln>
    </cs:spPr>
    <cs:defRPr sz="1197" kern="1200"/>
  </cs:dataTable>
  <cs:downBar>
    <cs:lnRef idx="0">
      <cs:styleClr val="0"/>
    </cs:lnRef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downBar>
  <cs:drop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dropLine>
  <cs:errorBar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round/>
      </a:ln>
      <a:effectLst>
        <a:glow rad="25400">
          <a:schemeClr val="lt1"/>
        </a:glow>
      </a:effectLst>
    </cs:spPr>
  </cs:errorBar>
  <cs:floor>
    <cs:lnRef idx="0"/>
    <cs:fillRef idx="0">
      <cs:styleClr val="0"/>
    </cs:fillRef>
    <cs:effectRef idx="0"/>
    <cs:fontRef idx="minor">
      <a:schemeClr val="dk1"/>
    </cs:fontRef>
    <cs:spPr>
      <a:solidFill>
        <a:schemeClr val="phClr">
          <a:alpha val="30000"/>
        </a:schemeClr>
      </a:solidFill>
      <a:sp3d/>
    </cs:spPr>
  </cs:floor>
  <cs:gridlineMajor>
    <cs:lnRef idx="0">
      <cs:styleClr val="0"/>
    </cs:lnRef>
    <cs:fillRef idx="0"/>
    <cs:effectRef idx="0"/>
    <cs:fontRef idx="minor">
      <a:schemeClr val="dk1"/>
    </cs:fontRef>
    <cs:spPr>
      <a:ln w="9525" cap="flat" cmpd="sng" algn="ctr">
        <a:solidFill>
          <a:schemeClr val="lt1">
            <a:lumMod val="60000"/>
            <a:lumOff val="40000"/>
          </a:schemeClr>
        </a:solidFill>
        <a:round/>
      </a:ln>
    </cs:spPr>
  </cs:gridlineMajor>
  <cs:gridlineMinor>
    <cs:lnRef idx="0">
      <cs:styleClr val="0"/>
    </cs:lnRef>
    <cs:fillRef idx="0"/>
    <cs:effectRef idx="0"/>
    <cs:fontRef idx="minor">
      <a:schemeClr val="dk1"/>
    </cs:fontRef>
    <cs:spPr>
      <a:ln>
        <a:solidFill>
          <a:schemeClr val="lt1">
            <a:lumMod val="50000"/>
            <a:lumOff val="50000"/>
          </a:schemeClr>
        </a:solidFill>
      </a:ln>
    </cs:spPr>
  </cs:gridlineMinor>
  <cs:hiLo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hiLoLine>
  <cs:leader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</a:ln>
    </cs:spPr>
  </cs:leaderLine>
  <cs:legend>
    <cs:lnRef idx="0"/>
    <cs:fillRef idx="0"/>
    <cs:effectRef idx="0"/>
    <cs:fontRef idx="minor">
      <a:schemeClr val="lt1"/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>
      <cs:styleClr val="0"/>
    </cs:lnRef>
    <cs:fillRef idx="0"/>
    <cs:effectRef idx="0"/>
    <cs:fontRef idx="minor">
      <a:schemeClr val="lt1"/>
    </cs:fontRef>
    <cs:spPr>
      <a:ln w="3175" cap="flat" cmpd="sng" algn="ctr">
        <a:solidFill>
          <a:schemeClr val="phClr">
            <a:lumMod val="60000"/>
            <a:lumOff val="40000"/>
          </a:schemeClr>
        </a:solidFill>
        <a:round/>
      </a:ln>
    </cs:spPr>
    <cs:defRPr sz="1197" kern="1200"/>
  </cs:seriesAxis>
  <cs:series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  <a:tint val="5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lt1"/>
    </cs:fontRef>
    <cs:defRPr sz="1995" b="1" kern="1200" cap="all" spc="100" normalizeH="0" baseline="0"/>
  </cs:title>
  <cs:trendline>
    <cs:lnRef idx="0"/>
    <cs:fillRef idx="0"/>
    <cs:effectRef idx="0"/>
    <cs:fontRef idx="minor">
      <a:schemeClr val="dk1"/>
    </cs:fontRef>
    <cs:spPr>
      <a:ln w="28575" cap="rnd">
        <a:solidFill>
          <a:schemeClr val="lt1">
            <a:alpha val="50000"/>
          </a:schemeClr>
        </a:solidFill>
        <a:round/>
      </a:ln>
    </cs:spPr>
  </cs:trendline>
  <cs:trendlineLabel>
    <cs:lnRef idx="0"/>
    <cs:fillRef idx="0"/>
    <cs:effectRef idx="0"/>
    <cs:fontRef idx="minor">
      <a:schemeClr val="lt1"/>
    </cs:fontRef>
    <cs:defRPr sz="1197" kern="1200"/>
  </cs:trendlineLabel>
  <cs:upBar>
    <cs:lnRef idx="0">
      <cs:styleClr val="0"/>
    </cs:lnRef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upBar>
  <cs:valueAxis>
    <cs:lnRef idx="0"/>
    <cs:fillRef idx="0"/>
    <cs:effectRef idx="0"/>
    <cs:fontRef idx="minor">
      <a:schemeClr val="lt1"/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7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t" anchorCtr="0" compatLnSpc="1">
            <a:prstTxWarp prst="textNoShape">
              <a:avLst/>
            </a:prstTxWarp>
          </a:bodyPr>
          <a:lstStyle>
            <a:lvl1pPr defTabSz="892175" eaLnBrk="1" hangingPunct="1">
              <a:defRPr sz="1100">
                <a:latin typeface="Arial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287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1275" y="0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t" anchorCtr="0" compatLnSpc="1">
            <a:prstTxWarp prst="textNoShape">
              <a:avLst/>
            </a:prstTxWarp>
          </a:bodyPr>
          <a:lstStyle>
            <a:lvl1pPr algn="r" defTabSz="892175" eaLnBrk="1" hangingPunct="1">
              <a:defRPr sz="1100">
                <a:latin typeface="Arial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287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8163"/>
            <a:ext cx="2944813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b" anchorCtr="0" compatLnSpc="1">
            <a:prstTxWarp prst="textNoShape">
              <a:avLst/>
            </a:prstTxWarp>
          </a:bodyPr>
          <a:lstStyle>
            <a:lvl1pPr defTabSz="892175" eaLnBrk="1" hangingPunct="1">
              <a:defRPr sz="1100">
                <a:latin typeface="Arial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287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1275" y="9428163"/>
            <a:ext cx="2944813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b" anchorCtr="0" compatLnSpc="1">
            <a:prstTxWarp prst="textNoShape">
              <a:avLst/>
            </a:prstTxWarp>
          </a:bodyPr>
          <a:lstStyle>
            <a:lvl1pPr algn="r" defTabSz="892175" eaLnBrk="1" hangingPunct="1">
              <a:defRPr sz="1100">
                <a:latin typeface="Arial" charset="0"/>
                <a:ea typeface="MS PGothic" charset="-128"/>
              </a:defRPr>
            </a:lvl1pPr>
          </a:lstStyle>
          <a:p>
            <a:pPr>
              <a:defRPr/>
            </a:pPr>
            <a:fld id="{81911F50-FE0F-5946-AE7F-DB68643ECA25}" type="slidenum">
              <a:rPr lang="it-IT" altLang="x-none"/>
              <a:pPr>
                <a:defRPr/>
              </a:pPr>
              <a:t>‹#›</a:t>
            </a:fld>
            <a:endParaRPr lang="it-IT" altLang="x-none"/>
          </a:p>
        </p:txBody>
      </p:sp>
    </p:spTree>
    <p:extLst>
      <p:ext uri="{BB962C8B-B14F-4D97-AF65-F5344CB8AC3E}">
        <p14:creationId xmlns:p14="http://schemas.microsoft.com/office/powerpoint/2010/main" val="13214832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7825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t" anchorCtr="0" compatLnSpc="1">
            <a:prstTxWarp prst="textNoShape">
              <a:avLst/>
            </a:prstTxWarp>
          </a:bodyPr>
          <a:lstStyle>
            <a:lvl1pPr defTabSz="862013" eaLnBrk="1" hangingPunct="1">
              <a:defRPr sz="1100">
                <a:latin typeface="Arial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67150" y="0"/>
            <a:ext cx="2917825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t" anchorCtr="0" compatLnSpc="1">
            <a:prstTxWarp prst="textNoShape">
              <a:avLst/>
            </a:prstTxWarp>
          </a:bodyPr>
          <a:lstStyle>
            <a:lvl1pPr algn="r" defTabSz="862013" eaLnBrk="1" hangingPunct="1">
              <a:defRPr sz="1100">
                <a:latin typeface="Arial" charset="0"/>
                <a:ea typeface="MS PGothic" charset="-128"/>
              </a:defRPr>
            </a:lvl1pPr>
          </a:lstStyle>
          <a:p>
            <a:pPr>
              <a:defRPr/>
            </a:pPr>
            <a:fld id="{FB6B53B6-A490-BA4E-929A-F40726DD482A}" type="datetimeFigureOut">
              <a:rPr lang="en-US" altLang="x-none"/>
              <a:pPr>
                <a:defRPr/>
              </a:pPr>
              <a:t>11/13/2023</a:t>
            </a:fld>
            <a:endParaRPr lang="en-US" altLang="x-none"/>
          </a:p>
        </p:txBody>
      </p:sp>
      <p:sp>
        <p:nvSpPr>
          <p:cNvPr id="163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44463" y="739775"/>
            <a:ext cx="6569075" cy="36957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83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876300" y="4730750"/>
            <a:ext cx="5033963" cy="443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583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59913"/>
            <a:ext cx="2917825" cy="442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b" anchorCtr="0" compatLnSpc="1">
            <a:prstTxWarp prst="textNoShape">
              <a:avLst/>
            </a:prstTxWarp>
          </a:bodyPr>
          <a:lstStyle>
            <a:lvl1pPr defTabSz="862013" eaLnBrk="1" hangingPunct="1">
              <a:defRPr sz="1100">
                <a:latin typeface="Arial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83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67150" y="9459913"/>
            <a:ext cx="2917825" cy="442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b" anchorCtr="0" compatLnSpc="1">
            <a:prstTxWarp prst="textNoShape">
              <a:avLst/>
            </a:prstTxWarp>
          </a:bodyPr>
          <a:lstStyle>
            <a:lvl1pPr algn="r" defTabSz="862013" eaLnBrk="1" hangingPunct="1">
              <a:defRPr sz="1100">
                <a:latin typeface="Arial" charset="0"/>
                <a:ea typeface="MS PGothic" charset="-128"/>
              </a:defRPr>
            </a:lvl1pPr>
          </a:lstStyle>
          <a:p>
            <a:pPr>
              <a:defRPr/>
            </a:pPr>
            <a:fld id="{B1C1B1E2-4475-074F-89EB-5387F18A9490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426633750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MS PGothic" pitchFamily="34" charset="-128"/>
        <a:cs typeface="MS PGothic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MS PGothic" pitchFamily="34" charset="-128"/>
        <a:cs typeface="MS PGothic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MS PGothic" pitchFamily="34" charset="-128"/>
        <a:cs typeface="MS PGothic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MS PGothic" pitchFamily="34" charset="-128"/>
        <a:cs typeface="MS PGothic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MS PGothic" pitchFamily="34" charset="-128"/>
        <a:cs typeface="MS PGothic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1C1B1E2-4475-074F-89EB-5387F18A9490}" type="slidenum">
              <a:rPr lang="en-US" altLang="x-none" smtClean="0"/>
              <a:pPr>
                <a:defRPr/>
              </a:pPr>
              <a:t>5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3150957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3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2" Type="http://schemas.openxmlformats.org/officeDocument/2006/relationships/image" Target="../media/image29.jpe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1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26" Type="http://schemas.openxmlformats.org/officeDocument/2006/relationships/image" Target="../media/image26.png"/><Relationship Id="rId3" Type="http://schemas.openxmlformats.org/officeDocument/2006/relationships/image" Target="../media/image1.png"/><Relationship Id="rId21" Type="http://schemas.openxmlformats.org/officeDocument/2006/relationships/image" Target="../media/image21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5" Type="http://schemas.openxmlformats.org/officeDocument/2006/relationships/image" Target="../media/image25.png"/><Relationship Id="rId2" Type="http://schemas.openxmlformats.org/officeDocument/2006/relationships/image" Target="../media/image3.png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24" Type="http://schemas.openxmlformats.org/officeDocument/2006/relationships/image" Target="../media/image24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23" Type="http://schemas.openxmlformats.org/officeDocument/2006/relationships/image" Target="../media/image23.png"/><Relationship Id="rId28" Type="http://schemas.openxmlformats.org/officeDocument/2006/relationships/image" Target="../media/image28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Relationship Id="rId22" Type="http://schemas.openxmlformats.org/officeDocument/2006/relationships/image" Target="../media/image22.png"/><Relationship Id="rId27" Type="http://schemas.openxmlformats.org/officeDocument/2006/relationships/image" Target="../media/image27.png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26" Type="http://schemas.openxmlformats.org/officeDocument/2006/relationships/image" Target="../media/image26.png"/><Relationship Id="rId3" Type="http://schemas.openxmlformats.org/officeDocument/2006/relationships/image" Target="../media/image1.png"/><Relationship Id="rId21" Type="http://schemas.openxmlformats.org/officeDocument/2006/relationships/image" Target="../media/image21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5" Type="http://schemas.openxmlformats.org/officeDocument/2006/relationships/image" Target="../media/image25.png"/><Relationship Id="rId2" Type="http://schemas.openxmlformats.org/officeDocument/2006/relationships/image" Target="../media/image3.png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24" Type="http://schemas.openxmlformats.org/officeDocument/2006/relationships/image" Target="../media/image24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23" Type="http://schemas.openxmlformats.org/officeDocument/2006/relationships/image" Target="../media/image23.png"/><Relationship Id="rId28" Type="http://schemas.openxmlformats.org/officeDocument/2006/relationships/image" Target="../media/image28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Relationship Id="rId22" Type="http://schemas.openxmlformats.org/officeDocument/2006/relationships/image" Target="../media/image22.png"/><Relationship Id="rId27" Type="http://schemas.openxmlformats.org/officeDocument/2006/relationships/image" Target="../media/image27.png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26" Type="http://schemas.openxmlformats.org/officeDocument/2006/relationships/image" Target="../media/image26.png"/><Relationship Id="rId3" Type="http://schemas.openxmlformats.org/officeDocument/2006/relationships/image" Target="../media/image1.png"/><Relationship Id="rId21" Type="http://schemas.openxmlformats.org/officeDocument/2006/relationships/image" Target="../media/image21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5" Type="http://schemas.openxmlformats.org/officeDocument/2006/relationships/image" Target="../media/image25.png"/><Relationship Id="rId2" Type="http://schemas.openxmlformats.org/officeDocument/2006/relationships/image" Target="../media/image3.png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24" Type="http://schemas.openxmlformats.org/officeDocument/2006/relationships/image" Target="../media/image24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23" Type="http://schemas.openxmlformats.org/officeDocument/2006/relationships/image" Target="../media/image23.png"/><Relationship Id="rId28" Type="http://schemas.openxmlformats.org/officeDocument/2006/relationships/image" Target="../media/image28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Relationship Id="rId22" Type="http://schemas.openxmlformats.org/officeDocument/2006/relationships/image" Target="../media/image22.png"/><Relationship Id="rId27" Type="http://schemas.openxmlformats.org/officeDocument/2006/relationships/image" Target="../media/image27.png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26" Type="http://schemas.openxmlformats.org/officeDocument/2006/relationships/image" Target="../media/image26.png"/><Relationship Id="rId3" Type="http://schemas.openxmlformats.org/officeDocument/2006/relationships/image" Target="../media/image1.png"/><Relationship Id="rId21" Type="http://schemas.openxmlformats.org/officeDocument/2006/relationships/image" Target="../media/image21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5" Type="http://schemas.openxmlformats.org/officeDocument/2006/relationships/image" Target="../media/image25.png"/><Relationship Id="rId2" Type="http://schemas.openxmlformats.org/officeDocument/2006/relationships/image" Target="../media/image3.png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24" Type="http://schemas.openxmlformats.org/officeDocument/2006/relationships/image" Target="../media/image24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23" Type="http://schemas.openxmlformats.org/officeDocument/2006/relationships/image" Target="../media/image23.png"/><Relationship Id="rId28" Type="http://schemas.openxmlformats.org/officeDocument/2006/relationships/image" Target="../media/image28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Relationship Id="rId22" Type="http://schemas.openxmlformats.org/officeDocument/2006/relationships/image" Target="../media/image22.png"/><Relationship Id="rId27" Type="http://schemas.openxmlformats.org/officeDocument/2006/relationships/image" Target="../media/image27.png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26" Type="http://schemas.openxmlformats.org/officeDocument/2006/relationships/image" Target="../media/image26.png"/><Relationship Id="rId3" Type="http://schemas.openxmlformats.org/officeDocument/2006/relationships/image" Target="../media/image1.png"/><Relationship Id="rId21" Type="http://schemas.openxmlformats.org/officeDocument/2006/relationships/image" Target="../media/image21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5" Type="http://schemas.openxmlformats.org/officeDocument/2006/relationships/image" Target="../media/image25.png"/><Relationship Id="rId2" Type="http://schemas.openxmlformats.org/officeDocument/2006/relationships/image" Target="../media/image3.png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24" Type="http://schemas.openxmlformats.org/officeDocument/2006/relationships/image" Target="../media/image24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23" Type="http://schemas.openxmlformats.org/officeDocument/2006/relationships/image" Target="../media/image23.png"/><Relationship Id="rId28" Type="http://schemas.openxmlformats.org/officeDocument/2006/relationships/image" Target="../media/image28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Relationship Id="rId22" Type="http://schemas.openxmlformats.org/officeDocument/2006/relationships/image" Target="../media/image22.png"/><Relationship Id="rId27" Type="http://schemas.openxmlformats.org/officeDocument/2006/relationships/image" Target="../media/image27.pn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26" Type="http://schemas.openxmlformats.org/officeDocument/2006/relationships/image" Target="../media/image26.png"/><Relationship Id="rId3" Type="http://schemas.openxmlformats.org/officeDocument/2006/relationships/image" Target="../media/image1.png"/><Relationship Id="rId21" Type="http://schemas.openxmlformats.org/officeDocument/2006/relationships/image" Target="../media/image21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5" Type="http://schemas.openxmlformats.org/officeDocument/2006/relationships/image" Target="../media/image25.png"/><Relationship Id="rId2" Type="http://schemas.openxmlformats.org/officeDocument/2006/relationships/image" Target="../media/image3.png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24" Type="http://schemas.openxmlformats.org/officeDocument/2006/relationships/image" Target="../media/image24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23" Type="http://schemas.openxmlformats.org/officeDocument/2006/relationships/image" Target="../media/image23.png"/><Relationship Id="rId28" Type="http://schemas.openxmlformats.org/officeDocument/2006/relationships/image" Target="../media/image28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Relationship Id="rId22" Type="http://schemas.openxmlformats.org/officeDocument/2006/relationships/image" Target="../media/image22.png"/><Relationship Id="rId27" Type="http://schemas.openxmlformats.org/officeDocument/2006/relationships/image" Target="../media/image27.png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26" Type="http://schemas.openxmlformats.org/officeDocument/2006/relationships/image" Target="../media/image26.png"/><Relationship Id="rId3" Type="http://schemas.openxmlformats.org/officeDocument/2006/relationships/image" Target="../media/image1.png"/><Relationship Id="rId21" Type="http://schemas.openxmlformats.org/officeDocument/2006/relationships/image" Target="../media/image21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5" Type="http://schemas.openxmlformats.org/officeDocument/2006/relationships/image" Target="../media/image25.png"/><Relationship Id="rId2" Type="http://schemas.openxmlformats.org/officeDocument/2006/relationships/image" Target="../media/image3.png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24" Type="http://schemas.openxmlformats.org/officeDocument/2006/relationships/image" Target="../media/image24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23" Type="http://schemas.openxmlformats.org/officeDocument/2006/relationships/image" Target="../media/image23.png"/><Relationship Id="rId28" Type="http://schemas.openxmlformats.org/officeDocument/2006/relationships/image" Target="../media/image28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Relationship Id="rId22" Type="http://schemas.openxmlformats.org/officeDocument/2006/relationships/image" Target="../media/image22.png"/><Relationship Id="rId27" Type="http://schemas.openxmlformats.org/officeDocument/2006/relationships/image" Target="../media/image27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3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2" Type="http://schemas.openxmlformats.org/officeDocument/2006/relationships/image" Target="../media/image29.jpe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1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3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2" Type="http://schemas.openxmlformats.org/officeDocument/2006/relationships/image" Target="../media/image29.jpe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1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26" Type="http://schemas.openxmlformats.org/officeDocument/2006/relationships/image" Target="../media/image26.png"/><Relationship Id="rId3" Type="http://schemas.openxmlformats.org/officeDocument/2006/relationships/image" Target="../media/image33.png"/><Relationship Id="rId21" Type="http://schemas.openxmlformats.org/officeDocument/2006/relationships/image" Target="../media/image21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5" Type="http://schemas.openxmlformats.org/officeDocument/2006/relationships/image" Target="../media/image25.png"/><Relationship Id="rId2" Type="http://schemas.openxmlformats.org/officeDocument/2006/relationships/image" Target="../media/image32.png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24" Type="http://schemas.openxmlformats.org/officeDocument/2006/relationships/image" Target="../media/image24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23" Type="http://schemas.openxmlformats.org/officeDocument/2006/relationships/image" Target="../media/image23.png"/><Relationship Id="rId28" Type="http://schemas.openxmlformats.org/officeDocument/2006/relationships/image" Target="../media/image28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Relationship Id="rId22" Type="http://schemas.openxmlformats.org/officeDocument/2006/relationships/image" Target="../media/image22.png"/><Relationship Id="rId27" Type="http://schemas.openxmlformats.org/officeDocument/2006/relationships/image" Target="../media/image27.png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26" Type="http://schemas.openxmlformats.org/officeDocument/2006/relationships/image" Target="../media/image26.png"/><Relationship Id="rId3" Type="http://schemas.openxmlformats.org/officeDocument/2006/relationships/image" Target="../media/image33.png"/><Relationship Id="rId21" Type="http://schemas.openxmlformats.org/officeDocument/2006/relationships/image" Target="../media/image21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5" Type="http://schemas.openxmlformats.org/officeDocument/2006/relationships/image" Target="../media/image25.png"/><Relationship Id="rId2" Type="http://schemas.openxmlformats.org/officeDocument/2006/relationships/image" Target="../media/image32.png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24" Type="http://schemas.openxmlformats.org/officeDocument/2006/relationships/image" Target="../media/image24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23" Type="http://schemas.openxmlformats.org/officeDocument/2006/relationships/image" Target="../media/image23.png"/><Relationship Id="rId28" Type="http://schemas.openxmlformats.org/officeDocument/2006/relationships/image" Target="../media/image28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Relationship Id="rId22" Type="http://schemas.openxmlformats.org/officeDocument/2006/relationships/image" Target="../media/image22.png"/><Relationship Id="rId27" Type="http://schemas.openxmlformats.org/officeDocument/2006/relationships/image" Target="../media/image27.png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26" Type="http://schemas.openxmlformats.org/officeDocument/2006/relationships/image" Target="../media/image26.png"/><Relationship Id="rId3" Type="http://schemas.openxmlformats.org/officeDocument/2006/relationships/image" Target="../media/image33.png"/><Relationship Id="rId21" Type="http://schemas.openxmlformats.org/officeDocument/2006/relationships/image" Target="../media/image21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5" Type="http://schemas.openxmlformats.org/officeDocument/2006/relationships/image" Target="../media/image25.png"/><Relationship Id="rId2" Type="http://schemas.openxmlformats.org/officeDocument/2006/relationships/image" Target="../media/image32.png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24" Type="http://schemas.openxmlformats.org/officeDocument/2006/relationships/image" Target="../media/image24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23" Type="http://schemas.openxmlformats.org/officeDocument/2006/relationships/image" Target="../media/image23.png"/><Relationship Id="rId28" Type="http://schemas.openxmlformats.org/officeDocument/2006/relationships/image" Target="../media/image28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Relationship Id="rId22" Type="http://schemas.openxmlformats.org/officeDocument/2006/relationships/image" Target="../media/image22.png"/><Relationship Id="rId27" Type="http://schemas.openxmlformats.org/officeDocument/2006/relationships/image" Target="../media/image27.png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26" Type="http://schemas.openxmlformats.org/officeDocument/2006/relationships/image" Target="../media/image26.png"/><Relationship Id="rId3" Type="http://schemas.openxmlformats.org/officeDocument/2006/relationships/image" Target="../media/image33.png"/><Relationship Id="rId21" Type="http://schemas.openxmlformats.org/officeDocument/2006/relationships/image" Target="../media/image21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5" Type="http://schemas.openxmlformats.org/officeDocument/2006/relationships/image" Target="../media/image25.png"/><Relationship Id="rId2" Type="http://schemas.openxmlformats.org/officeDocument/2006/relationships/image" Target="../media/image32.png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24" Type="http://schemas.openxmlformats.org/officeDocument/2006/relationships/image" Target="../media/image24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23" Type="http://schemas.openxmlformats.org/officeDocument/2006/relationships/image" Target="../media/image23.png"/><Relationship Id="rId28" Type="http://schemas.openxmlformats.org/officeDocument/2006/relationships/image" Target="../media/image28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Relationship Id="rId22" Type="http://schemas.openxmlformats.org/officeDocument/2006/relationships/image" Target="../media/image22.png"/><Relationship Id="rId27" Type="http://schemas.openxmlformats.org/officeDocument/2006/relationships/image" Target="../media/image27.png"/></Relationships>
</file>

<file path=ppt/slideLayouts/_rels/slideLayout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26" Type="http://schemas.openxmlformats.org/officeDocument/2006/relationships/image" Target="../media/image26.png"/><Relationship Id="rId3" Type="http://schemas.openxmlformats.org/officeDocument/2006/relationships/image" Target="../media/image33.png"/><Relationship Id="rId21" Type="http://schemas.openxmlformats.org/officeDocument/2006/relationships/image" Target="../media/image21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5" Type="http://schemas.openxmlformats.org/officeDocument/2006/relationships/image" Target="../media/image25.png"/><Relationship Id="rId2" Type="http://schemas.openxmlformats.org/officeDocument/2006/relationships/image" Target="../media/image32.png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24" Type="http://schemas.openxmlformats.org/officeDocument/2006/relationships/image" Target="../media/image24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23" Type="http://schemas.openxmlformats.org/officeDocument/2006/relationships/image" Target="../media/image23.png"/><Relationship Id="rId28" Type="http://schemas.openxmlformats.org/officeDocument/2006/relationships/image" Target="../media/image28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Relationship Id="rId22" Type="http://schemas.openxmlformats.org/officeDocument/2006/relationships/image" Target="../media/image22.png"/><Relationship Id="rId27" Type="http://schemas.openxmlformats.org/officeDocument/2006/relationships/image" Target="../media/image27.pn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3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2" Type="http://schemas.openxmlformats.org/officeDocument/2006/relationships/image" Target="../media/image30.jp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1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3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2" Type="http://schemas.openxmlformats.org/officeDocument/2006/relationships/image" Target="../media/image31.jpe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1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26" Type="http://schemas.openxmlformats.org/officeDocument/2006/relationships/image" Target="../media/image26.png"/><Relationship Id="rId3" Type="http://schemas.openxmlformats.org/officeDocument/2006/relationships/image" Target="../media/image1.png"/><Relationship Id="rId21" Type="http://schemas.openxmlformats.org/officeDocument/2006/relationships/image" Target="../media/image21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5" Type="http://schemas.openxmlformats.org/officeDocument/2006/relationships/image" Target="../media/image25.png"/><Relationship Id="rId2" Type="http://schemas.openxmlformats.org/officeDocument/2006/relationships/image" Target="../media/image3.png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24" Type="http://schemas.openxmlformats.org/officeDocument/2006/relationships/image" Target="../media/image24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23" Type="http://schemas.openxmlformats.org/officeDocument/2006/relationships/image" Target="../media/image23.png"/><Relationship Id="rId28" Type="http://schemas.openxmlformats.org/officeDocument/2006/relationships/image" Target="../media/image28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Relationship Id="rId22" Type="http://schemas.openxmlformats.org/officeDocument/2006/relationships/image" Target="../media/image22.png"/><Relationship Id="rId27" Type="http://schemas.openxmlformats.org/officeDocument/2006/relationships/image" Target="../media/image27.pn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chart" Target="../charts/chart1.xml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2" Type="http://schemas.openxmlformats.org/officeDocument/2006/relationships/image" Target="../media/image3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1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chart" Target="../charts/chart2.xml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2" Type="http://schemas.openxmlformats.org/officeDocument/2006/relationships/image" Target="../media/image3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1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26" Type="http://schemas.openxmlformats.org/officeDocument/2006/relationships/image" Target="../media/image26.png"/><Relationship Id="rId3" Type="http://schemas.openxmlformats.org/officeDocument/2006/relationships/image" Target="../media/image1.png"/><Relationship Id="rId21" Type="http://schemas.openxmlformats.org/officeDocument/2006/relationships/image" Target="../media/image21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5" Type="http://schemas.openxmlformats.org/officeDocument/2006/relationships/image" Target="../media/image25.png"/><Relationship Id="rId2" Type="http://schemas.openxmlformats.org/officeDocument/2006/relationships/image" Target="../media/image3.png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24" Type="http://schemas.openxmlformats.org/officeDocument/2006/relationships/image" Target="../media/image24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23" Type="http://schemas.openxmlformats.org/officeDocument/2006/relationships/image" Target="../media/image23.png"/><Relationship Id="rId28" Type="http://schemas.openxmlformats.org/officeDocument/2006/relationships/image" Target="../media/image28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Relationship Id="rId22" Type="http://schemas.openxmlformats.org/officeDocument/2006/relationships/image" Target="../media/image22.png"/><Relationship Id="rId27" Type="http://schemas.openxmlformats.org/officeDocument/2006/relationships/image" Target="../media/image2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>
            <a:extLst>
              <a:ext uri="{FF2B5EF4-FFF2-40B4-BE49-F238E27FC236}">
                <a16:creationId xmlns:a16="http://schemas.microsoft.com/office/drawing/2014/main" id="{C8DE66A9-DADF-3646-B91A-AE7868986A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C57E5F4-FF51-474A-B200-5C9D11431153}"/>
              </a:ext>
            </a:extLst>
          </p:cNvPr>
          <p:cNvSpPr/>
          <p:nvPr userDrawn="1"/>
        </p:nvSpPr>
        <p:spPr>
          <a:xfrm>
            <a:off x="-18139" y="0"/>
            <a:ext cx="12210137" cy="6858002"/>
          </a:xfrm>
          <a:prstGeom prst="rect">
            <a:avLst/>
          </a:prstGeom>
          <a:solidFill>
            <a:srgbClr val="00324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153" name="Straight Connector 152">
            <a:extLst>
              <a:ext uri="{FF2B5EF4-FFF2-40B4-BE49-F238E27FC236}">
                <a16:creationId xmlns:a16="http://schemas.microsoft.com/office/drawing/2014/main" id="{55F1F827-F20B-2049-AB7D-6EBF9B5960C3}"/>
              </a:ext>
            </a:extLst>
          </p:cNvPr>
          <p:cNvCxnSpPr>
            <a:cxnSpLocks/>
          </p:cNvCxnSpPr>
          <p:nvPr userDrawn="1"/>
        </p:nvCxnSpPr>
        <p:spPr>
          <a:xfrm>
            <a:off x="219687" y="4472669"/>
            <a:ext cx="11737748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5">
            <a:extLst>
              <a:ext uri="{FF2B5EF4-FFF2-40B4-BE49-F238E27FC236}">
                <a16:creationId xmlns:a16="http://schemas.microsoft.com/office/drawing/2014/main" id="{8265F6E0-D659-2A48-A5FB-6EE185BF25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6425" y="3903139"/>
            <a:ext cx="11741010" cy="563779"/>
          </a:xfrm>
        </p:spPr>
        <p:txBody>
          <a:bodyPr anchor="b" anchorCtr="0">
            <a:noAutofit/>
          </a:bodyPr>
          <a:lstStyle>
            <a:lvl1pPr>
              <a:defRPr sz="4000"/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0A3375C-AD7C-0F4A-9A24-880CB1348DB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365005" y="5091757"/>
            <a:ext cx="2594803" cy="1315441"/>
          </a:xfrm>
        </p:spPr>
        <p:txBody>
          <a:bodyPr lIns="0" rIns="0" anchor="ctr"/>
          <a:lstStyle>
            <a:lvl1pPr algn="r">
              <a:lnSpc>
                <a:spcPct val="150000"/>
              </a:lnSpc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/>
              <a:t>Name Surname</a:t>
            </a:r>
          </a:p>
          <a:p>
            <a:pPr lvl="0"/>
            <a:r>
              <a:rPr lang="en-GB" noProof="0"/>
              <a:t>Where are you today?</a:t>
            </a:r>
          </a:p>
          <a:p>
            <a:pPr lvl="0"/>
            <a:r>
              <a:rPr lang="en-GB" noProof="0"/>
              <a:t>DD/MM/YYYY</a:t>
            </a: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2" name="Picture 91">
            <a:extLst>
              <a:ext uri="{FF2B5EF4-FFF2-40B4-BE49-F238E27FC236}">
                <a16:creationId xmlns:a16="http://schemas.microsoft.com/office/drawing/2014/main" id="{404D7138-AD9C-C946-BD30-C3547A00250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grpSp>
        <p:nvGrpSpPr>
          <p:cNvPr id="171" name="Group 170">
            <a:extLst>
              <a:ext uri="{FF2B5EF4-FFF2-40B4-BE49-F238E27FC236}">
                <a16:creationId xmlns:a16="http://schemas.microsoft.com/office/drawing/2014/main" id="{3A91B686-E4E0-564F-B9AE-39DF39056A0B}"/>
              </a:ext>
            </a:extLst>
          </p:cNvPr>
          <p:cNvGrpSpPr/>
          <p:nvPr userDrawn="1"/>
        </p:nvGrpSpPr>
        <p:grpSpPr>
          <a:xfrm>
            <a:off x="226688" y="6572055"/>
            <a:ext cx="9280921" cy="144114"/>
            <a:chOff x="226688" y="6572055"/>
            <a:chExt cx="9280921" cy="144114"/>
          </a:xfrm>
        </p:grpSpPr>
        <p:pic>
          <p:nvPicPr>
            <p:cNvPr id="172" name="Picture 171" descr="at.png">
              <a:extLst>
                <a:ext uri="{FF2B5EF4-FFF2-40B4-BE49-F238E27FC236}">
                  <a16:creationId xmlns:a16="http://schemas.microsoft.com/office/drawing/2014/main" id="{BEDB8B01-740D-BA49-94F0-ED280E0BC06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668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3" name="Picture 172" descr="be.png">
              <a:extLst>
                <a:ext uri="{FF2B5EF4-FFF2-40B4-BE49-F238E27FC236}">
                  <a16:creationId xmlns:a16="http://schemas.microsoft.com/office/drawing/2014/main" id="{0E437E8F-13B2-6F4F-B850-26478D455D6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710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4" name="Picture 173" descr="ch.png">
              <a:extLst>
                <a:ext uri="{FF2B5EF4-FFF2-40B4-BE49-F238E27FC236}">
                  <a16:creationId xmlns:a16="http://schemas.microsoft.com/office/drawing/2014/main" id="{C0D345B6-A534-1B49-9784-2B92A16D4B1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5200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5" name="Picture 174" descr="cz.png">
              <a:extLst>
                <a:ext uri="{FF2B5EF4-FFF2-40B4-BE49-F238E27FC236}">
                  <a16:creationId xmlns:a16="http://schemas.microsoft.com/office/drawing/2014/main" id="{F902E505-15BF-604F-9C12-2B28CE906F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04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6" name="Picture 175" descr="de.png">
              <a:extLst>
                <a:ext uri="{FF2B5EF4-FFF2-40B4-BE49-F238E27FC236}">
                  <a16:creationId xmlns:a16="http://schemas.microsoft.com/office/drawing/2014/main" id="{FC2D03AE-8A3D-3B47-8FFD-ACE2C8B1EB3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3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7" name="Picture 176" descr="dk.png">
              <a:extLst>
                <a:ext uri="{FF2B5EF4-FFF2-40B4-BE49-F238E27FC236}">
                  <a16:creationId xmlns:a16="http://schemas.microsoft.com/office/drawing/2014/main" id="{1F3D4151-0340-BA4E-B105-BCAE86AACB4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4046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8" name="Picture 177" descr="ee.png">
              <a:extLst>
                <a:ext uri="{FF2B5EF4-FFF2-40B4-BE49-F238E27FC236}">
                  <a16:creationId xmlns:a16="http://schemas.microsoft.com/office/drawing/2014/main" id="{640649DA-1388-B348-A489-A2FDA33BB40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1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9" name="Picture 178" descr="es.png">
              <a:extLst>
                <a:ext uri="{FF2B5EF4-FFF2-40B4-BE49-F238E27FC236}">
                  <a16:creationId xmlns:a16="http://schemas.microsoft.com/office/drawing/2014/main" id="{470A01F2-D7CC-9C41-8BAA-9D79996F6BB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0923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0" name="Picture 179" descr="fi.png">
              <a:extLst>
                <a:ext uri="{FF2B5EF4-FFF2-40B4-BE49-F238E27FC236}">
                  <a16:creationId xmlns:a16="http://schemas.microsoft.com/office/drawing/2014/main" id="{F4D80BB1-B435-264A-830D-B4CCD3E4887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8812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1" name="Picture 180" descr="fr.png">
              <a:extLst>
                <a:ext uri="{FF2B5EF4-FFF2-40B4-BE49-F238E27FC236}">
                  <a16:creationId xmlns:a16="http://schemas.microsoft.com/office/drawing/2014/main" id="{DAD10D0F-53A2-134E-BE6E-11FD07622B0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5697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2" name="Picture 181" descr="gr.png">
              <a:extLst>
                <a:ext uri="{FF2B5EF4-FFF2-40B4-BE49-F238E27FC236}">
                  <a16:creationId xmlns:a16="http://schemas.microsoft.com/office/drawing/2014/main" id="{FD750D0C-0AA7-9940-9315-74A88C2D15A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997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3" name="Picture 182" descr="hu.png">
              <a:extLst>
                <a:ext uri="{FF2B5EF4-FFF2-40B4-BE49-F238E27FC236}">
                  <a16:creationId xmlns:a16="http://schemas.microsoft.com/office/drawing/2014/main" id="{0952A36A-6797-1244-8646-E2E98A25861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6860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4" name="Picture 183" descr="ie.png">
              <a:extLst>
                <a:ext uri="{FF2B5EF4-FFF2-40B4-BE49-F238E27FC236}">
                  <a16:creationId xmlns:a16="http://schemas.microsoft.com/office/drawing/2014/main" id="{F9D768E0-92C7-344E-A2C8-3E9386D5264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3746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5" name="Picture 184" descr="it.png">
              <a:extLst>
                <a:ext uri="{FF2B5EF4-FFF2-40B4-BE49-F238E27FC236}">
                  <a16:creationId xmlns:a16="http://schemas.microsoft.com/office/drawing/2014/main" id="{0C7F19CB-CE5F-424E-A2A7-C9250F31280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0632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6" name="Picture 185" descr="lu.png">
              <a:extLst>
                <a:ext uri="{FF2B5EF4-FFF2-40B4-BE49-F238E27FC236}">
                  <a16:creationId xmlns:a16="http://schemas.microsoft.com/office/drawing/2014/main" id="{EC73B713-6D08-6143-81B6-61930BD016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76775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7" name="Picture 186" descr="nl.png">
              <a:extLst>
                <a:ext uri="{FF2B5EF4-FFF2-40B4-BE49-F238E27FC236}">
                  <a16:creationId xmlns:a16="http://schemas.microsoft.com/office/drawing/2014/main" id="{4EE4C425-6D03-A648-945F-C841599A6FE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50684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8" name="Picture 187" descr="no.png">
              <a:extLst>
                <a:ext uri="{FF2B5EF4-FFF2-40B4-BE49-F238E27FC236}">
                  <a16:creationId xmlns:a16="http://schemas.microsoft.com/office/drawing/2014/main" id="{3EC2FB49-273D-1044-A00C-3D1FEDBF87F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2805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9" name="Picture 188" descr="pl.png">
              <a:extLst>
                <a:ext uri="{FF2B5EF4-FFF2-40B4-BE49-F238E27FC236}">
                  <a16:creationId xmlns:a16="http://schemas.microsoft.com/office/drawing/2014/main" id="{4D4E6580-42D2-8243-A427-B252D72B379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9518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0" name="Picture 189" descr="pt.png">
              <a:extLst>
                <a:ext uri="{FF2B5EF4-FFF2-40B4-BE49-F238E27FC236}">
                  <a16:creationId xmlns:a16="http://schemas.microsoft.com/office/drawing/2014/main" id="{87058DB9-6E8A-024A-B6AF-F93EEF3F7CC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67359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1" name="Picture 190" descr="ro.png">
              <a:extLst>
                <a:ext uri="{FF2B5EF4-FFF2-40B4-BE49-F238E27FC236}">
                  <a16:creationId xmlns:a16="http://schemas.microsoft.com/office/drawing/2014/main" id="{708009B0-3B83-0145-82DC-4F2C0D582B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4126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2" name="Picture 191" descr="se.png">
              <a:extLst>
                <a:ext uri="{FF2B5EF4-FFF2-40B4-BE49-F238E27FC236}">
                  <a16:creationId xmlns:a16="http://schemas.microsoft.com/office/drawing/2014/main" id="{D6D8F778-E06A-844B-A9B8-DB85836B932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7981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3" name="Picture 192" descr="uk.png">
              <a:extLst>
                <a:ext uri="{FF2B5EF4-FFF2-40B4-BE49-F238E27FC236}">
                  <a16:creationId xmlns:a16="http://schemas.microsoft.com/office/drawing/2014/main" id="{0876F505-4080-2848-AD4B-B09EBB70178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1754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4" name="Picture 193" descr="ca.png">
              <a:extLst>
                <a:ext uri="{FF2B5EF4-FFF2-40B4-BE49-F238E27FC236}">
                  <a16:creationId xmlns:a16="http://schemas.microsoft.com/office/drawing/2014/main" id="{7CEAFEA1-A42D-8B4C-BF61-8FDE7F657DF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91609" y="6573362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5" name="Picture 194">
              <a:extLst>
                <a:ext uri="{FF2B5EF4-FFF2-40B4-BE49-F238E27FC236}">
                  <a16:creationId xmlns:a16="http://schemas.microsoft.com/office/drawing/2014/main" id="{AD9E02DA-753A-6846-95E3-77E7F5C2610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55553" y="6572169"/>
              <a:ext cx="216000" cy="144000"/>
            </a:xfrm>
            <a:prstGeom prst="rect">
              <a:avLst/>
            </a:prstGeom>
          </p:spPr>
        </p:pic>
        <p:pic>
          <p:nvPicPr>
            <p:cNvPr id="196" name="Picture 195" descr="si.png">
              <a:extLst>
                <a:ext uri="{FF2B5EF4-FFF2-40B4-BE49-F238E27FC236}">
                  <a16:creationId xmlns:a16="http://schemas.microsoft.com/office/drawing/2014/main" id="{CC23C223-60F9-C54E-90CD-4ACBEA6C6E6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28090" y="6572513"/>
              <a:ext cx="217284" cy="143656"/>
            </a:xfrm>
            <a:prstGeom prst="rect">
              <a:avLst/>
            </a:prstGeom>
          </p:spPr>
        </p:pic>
      </p:grpSp>
      <p:sp>
        <p:nvSpPr>
          <p:cNvPr id="36" name="TextBox 35"/>
          <p:cNvSpPr txBox="1"/>
          <p:nvPr userDrawn="1"/>
        </p:nvSpPr>
        <p:spPr>
          <a:xfrm>
            <a:off x="122383" y="6202583"/>
            <a:ext cx="250260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 UNCLASSIFIED – For ESA Official Use Only </a:t>
            </a:r>
          </a:p>
        </p:txBody>
      </p:sp>
    </p:spTree>
    <p:extLst>
      <p:ext uri="{BB962C8B-B14F-4D97-AF65-F5344CB8AC3E}">
        <p14:creationId xmlns:p14="http://schemas.microsoft.com/office/powerpoint/2010/main" val="855643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8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8" grpId="0">
        <p:tmplLst>
          <p:tmpl>
            <p:tnLst>
              <p:par>
                <p:cTn presetID="2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A3EA04B-9705-5447-BA51-0DE6D96B4A59}"/>
              </a:ext>
            </a:extLst>
          </p:cNvPr>
          <p:cNvSpPr/>
          <p:nvPr userDrawn="1"/>
        </p:nvSpPr>
        <p:spPr>
          <a:xfrm>
            <a:off x="0" y="6426000"/>
            <a:ext cx="12192000" cy="432000"/>
          </a:xfrm>
          <a:prstGeom prst="rect">
            <a:avLst/>
          </a:prstGeom>
          <a:solidFill>
            <a:srgbClr val="0032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61" name="Straight Connector 60"/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sp>
        <p:nvSpPr>
          <p:cNvPr id="98" name="Text Box 38">
            <a:extLst>
              <a:ext uri="{FF2B5EF4-FFF2-40B4-BE49-F238E27FC236}">
                <a16:creationId xmlns:a16="http://schemas.microsoft.com/office/drawing/2014/main" id="{7FCD07CB-9B49-8542-B6E1-EE8F108950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39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Content Placeholder 2">
            <a:extLst>
              <a:ext uri="{FF2B5EF4-FFF2-40B4-BE49-F238E27FC236}">
                <a16:creationId xmlns:a16="http://schemas.microsoft.com/office/drawing/2014/main" id="{0A18E72C-2C4E-524F-A17A-85AA74107995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218261" y="1673225"/>
            <a:ext cx="5788843" cy="431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66" name="Content Placeholder 3">
            <a:extLst>
              <a:ext uri="{FF2B5EF4-FFF2-40B4-BE49-F238E27FC236}">
                <a16:creationId xmlns:a16="http://schemas.microsoft.com/office/drawing/2014/main" id="{F3286B48-E06B-6644-A082-EEBC19D84E4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10296" y="1673225"/>
            <a:ext cx="5776365" cy="431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96" name="Rectangle 6">
            <a:extLst>
              <a:ext uri="{FF2B5EF4-FFF2-40B4-BE49-F238E27FC236}">
                <a16:creationId xmlns:a16="http://schemas.microsoft.com/office/drawing/2014/main" id="{15637BF2-3DA9-B642-B1D5-C75488583822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261" y="157324"/>
            <a:ext cx="1011322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altLang="en-US" noProof="0"/>
              <a:t>CLICK TO EDIT MASTER TITLE STYLE</a:t>
            </a:r>
          </a:p>
        </p:txBody>
      </p:sp>
      <p:pic>
        <p:nvPicPr>
          <p:cNvPr id="94" name="Picture 93">
            <a:extLst>
              <a:ext uri="{FF2B5EF4-FFF2-40B4-BE49-F238E27FC236}">
                <a16:creationId xmlns:a16="http://schemas.microsoft.com/office/drawing/2014/main" id="{A33B9BBA-A845-6D4E-86B2-BC5A90630F4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grpSp>
        <p:nvGrpSpPr>
          <p:cNvPr id="223" name="Group 222">
            <a:extLst>
              <a:ext uri="{FF2B5EF4-FFF2-40B4-BE49-F238E27FC236}">
                <a16:creationId xmlns:a16="http://schemas.microsoft.com/office/drawing/2014/main" id="{81EAE190-3DBC-8B46-A7EE-101EAD43B524}"/>
              </a:ext>
            </a:extLst>
          </p:cNvPr>
          <p:cNvGrpSpPr/>
          <p:nvPr userDrawn="1"/>
        </p:nvGrpSpPr>
        <p:grpSpPr>
          <a:xfrm>
            <a:off x="226688" y="6572055"/>
            <a:ext cx="9280921" cy="144114"/>
            <a:chOff x="226688" y="6572055"/>
            <a:chExt cx="9280921" cy="144114"/>
          </a:xfrm>
        </p:grpSpPr>
        <p:pic>
          <p:nvPicPr>
            <p:cNvPr id="224" name="Picture 223" descr="at.png">
              <a:extLst>
                <a:ext uri="{FF2B5EF4-FFF2-40B4-BE49-F238E27FC236}">
                  <a16:creationId xmlns:a16="http://schemas.microsoft.com/office/drawing/2014/main" id="{C99736DD-07AF-AC43-B440-EAC4A858557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668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5" name="Picture 224" descr="be.png">
              <a:extLst>
                <a:ext uri="{FF2B5EF4-FFF2-40B4-BE49-F238E27FC236}">
                  <a16:creationId xmlns:a16="http://schemas.microsoft.com/office/drawing/2014/main" id="{62BA3F32-5615-D349-BC52-B2419C862B6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710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6" name="Picture 225" descr="ch.png">
              <a:extLst>
                <a:ext uri="{FF2B5EF4-FFF2-40B4-BE49-F238E27FC236}">
                  <a16:creationId xmlns:a16="http://schemas.microsoft.com/office/drawing/2014/main" id="{3329B08F-A4FB-864C-8045-725B44746C9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5200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7" name="Picture 226" descr="cz.png">
              <a:extLst>
                <a:ext uri="{FF2B5EF4-FFF2-40B4-BE49-F238E27FC236}">
                  <a16:creationId xmlns:a16="http://schemas.microsoft.com/office/drawing/2014/main" id="{E5EFD8CC-B6E0-A24E-9835-6B98EE86540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04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8" name="Picture 227" descr="de.png">
              <a:extLst>
                <a:ext uri="{FF2B5EF4-FFF2-40B4-BE49-F238E27FC236}">
                  <a16:creationId xmlns:a16="http://schemas.microsoft.com/office/drawing/2014/main" id="{BC626E00-EE96-414C-9679-3D6BB1A0133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3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9" name="Picture 228" descr="dk.png">
              <a:extLst>
                <a:ext uri="{FF2B5EF4-FFF2-40B4-BE49-F238E27FC236}">
                  <a16:creationId xmlns:a16="http://schemas.microsoft.com/office/drawing/2014/main" id="{699408FE-4D4F-1743-9311-785D7CA2CDC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4046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0" name="Picture 229" descr="ee.png">
              <a:extLst>
                <a:ext uri="{FF2B5EF4-FFF2-40B4-BE49-F238E27FC236}">
                  <a16:creationId xmlns:a16="http://schemas.microsoft.com/office/drawing/2014/main" id="{0943A9EC-1CD8-1A4E-812F-AB65B079E0B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1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1" name="Picture 230" descr="es.png">
              <a:extLst>
                <a:ext uri="{FF2B5EF4-FFF2-40B4-BE49-F238E27FC236}">
                  <a16:creationId xmlns:a16="http://schemas.microsoft.com/office/drawing/2014/main" id="{96179449-85FD-764F-AEAE-CD972E258A7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0923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2" name="Picture 231" descr="fi.png">
              <a:extLst>
                <a:ext uri="{FF2B5EF4-FFF2-40B4-BE49-F238E27FC236}">
                  <a16:creationId xmlns:a16="http://schemas.microsoft.com/office/drawing/2014/main" id="{D4945A66-3E18-AB40-B05A-A8BB2B3A922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8812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3" name="Picture 232" descr="fr.png">
              <a:extLst>
                <a:ext uri="{FF2B5EF4-FFF2-40B4-BE49-F238E27FC236}">
                  <a16:creationId xmlns:a16="http://schemas.microsoft.com/office/drawing/2014/main" id="{F2E43292-9822-9D49-B86D-5C76606E783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5697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4" name="Picture 233" descr="gr.png">
              <a:extLst>
                <a:ext uri="{FF2B5EF4-FFF2-40B4-BE49-F238E27FC236}">
                  <a16:creationId xmlns:a16="http://schemas.microsoft.com/office/drawing/2014/main" id="{62E71A29-2019-BA47-B895-D36D4E394DD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997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5" name="Picture 234" descr="hu.png">
              <a:extLst>
                <a:ext uri="{FF2B5EF4-FFF2-40B4-BE49-F238E27FC236}">
                  <a16:creationId xmlns:a16="http://schemas.microsoft.com/office/drawing/2014/main" id="{E2A2126F-91C1-2146-A799-8B45986E015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6860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6" name="Picture 235" descr="ie.png">
              <a:extLst>
                <a:ext uri="{FF2B5EF4-FFF2-40B4-BE49-F238E27FC236}">
                  <a16:creationId xmlns:a16="http://schemas.microsoft.com/office/drawing/2014/main" id="{73974951-B695-344F-A7A2-C3FE05AC306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3746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7" name="Picture 236" descr="it.png">
              <a:extLst>
                <a:ext uri="{FF2B5EF4-FFF2-40B4-BE49-F238E27FC236}">
                  <a16:creationId xmlns:a16="http://schemas.microsoft.com/office/drawing/2014/main" id="{0C24E178-26C5-2342-9400-6309A06090E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0632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8" name="Picture 237" descr="lu.png">
              <a:extLst>
                <a:ext uri="{FF2B5EF4-FFF2-40B4-BE49-F238E27FC236}">
                  <a16:creationId xmlns:a16="http://schemas.microsoft.com/office/drawing/2014/main" id="{2B0076B7-6B84-CC43-93E9-D18DCB32FD4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76775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9" name="Picture 238" descr="nl.png">
              <a:extLst>
                <a:ext uri="{FF2B5EF4-FFF2-40B4-BE49-F238E27FC236}">
                  <a16:creationId xmlns:a16="http://schemas.microsoft.com/office/drawing/2014/main" id="{DFD0C8F0-D239-6348-84CA-99C8B2845CF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50684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0" name="Picture 239" descr="no.png">
              <a:extLst>
                <a:ext uri="{FF2B5EF4-FFF2-40B4-BE49-F238E27FC236}">
                  <a16:creationId xmlns:a16="http://schemas.microsoft.com/office/drawing/2014/main" id="{F79C2564-2170-B24F-8D57-111EFD0267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2805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1" name="Picture 240" descr="pl.png">
              <a:extLst>
                <a:ext uri="{FF2B5EF4-FFF2-40B4-BE49-F238E27FC236}">
                  <a16:creationId xmlns:a16="http://schemas.microsoft.com/office/drawing/2014/main" id="{F9C1CAC5-4A69-1F4B-A333-B92A22CD8C0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9518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2" name="Picture 241" descr="pt.png">
              <a:extLst>
                <a:ext uri="{FF2B5EF4-FFF2-40B4-BE49-F238E27FC236}">
                  <a16:creationId xmlns:a16="http://schemas.microsoft.com/office/drawing/2014/main" id="{8E32EDCE-2BF9-7947-A432-06666494212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67359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3" name="Picture 242" descr="ro.png">
              <a:extLst>
                <a:ext uri="{FF2B5EF4-FFF2-40B4-BE49-F238E27FC236}">
                  <a16:creationId xmlns:a16="http://schemas.microsoft.com/office/drawing/2014/main" id="{7B9D6BD3-18E7-7C46-8D98-7331FC5B55B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4126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4" name="Picture 243" descr="se.png">
              <a:extLst>
                <a:ext uri="{FF2B5EF4-FFF2-40B4-BE49-F238E27FC236}">
                  <a16:creationId xmlns:a16="http://schemas.microsoft.com/office/drawing/2014/main" id="{FBCF430A-87CA-7B41-BDC4-85E2193D7B6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7981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5" name="Picture 244" descr="uk.png">
              <a:extLst>
                <a:ext uri="{FF2B5EF4-FFF2-40B4-BE49-F238E27FC236}">
                  <a16:creationId xmlns:a16="http://schemas.microsoft.com/office/drawing/2014/main" id="{C48A51B0-9DC2-954B-BCE4-D39ED45C1E9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1754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6" name="Picture 245" descr="ca.png">
              <a:extLst>
                <a:ext uri="{FF2B5EF4-FFF2-40B4-BE49-F238E27FC236}">
                  <a16:creationId xmlns:a16="http://schemas.microsoft.com/office/drawing/2014/main" id="{742227DB-87E4-584F-B9C2-CF1F8B66BF5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91609" y="6573362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7" name="Picture 246">
              <a:extLst>
                <a:ext uri="{FF2B5EF4-FFF2-40B4-BE49-F238E27FC236}">
                  <a16:creationId xmlns:a16="http://schemas.microsoft.com/office/drawing/2014/main" id="{B6468480-DF52-2445-9C28-D09A22CAFFC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55553" y="6572169"/>
              <a:ext cx="216000" cy="144000"/>
            </a:xfrm>
            <a:prstGeom prst="rect">
              <a:avLst/>
            </a:prstGeom>
          </p:spPr>
        </p:pic>
        <p:pic>
          <p:nvPicPr>
            <p:cNvPr id="248" name="Picture 247" descr="si.png">
              <a:extLst>
                <a:ext uri="{FF2B5EF4-FFF2-40B4-BE49-F238E27FC236}">
                  <a16:creationId xmlns:a16="http://schemas.microsoft.com/office/drawing/2014/main" id="{92833B06-1D55-DF47-8181-43026BA13ED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28090" y="6572513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779320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Rectangle 153">
            <a:extLst>
              <a:ext uri="{FF2B5EF4-FFF2-40B4-BE49-F238E27FC236}">
                <a16:creationId xmlns:a16="http://schemas.microsoft.com/office/drawing/2014/main" id="{2FDEDD14-D71C-FA46-B659-781FB04D4CD6}"/>
              </a:ext>
            </a:extLst>
          </p:cNvPr>
          <p:cNvSpPr/>
          <p:nvPr userDrawn="1"/>
        </p:nvSpPr>
        <p:spPr>
          <a:xfrm>
            <a:off x="-6566" y="-2"/>
            <a:ext cx="12198565" cy="6858002"/>
          </a:xfrm>
          <a:prstGeom prst="rect">
            <a:avLst/>
          </a:prstGeom>
          <a:solidFill>
            <a:srgbClr val="335E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61" name="Straight Connector 60"/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sp>
        <p:nvSpPr>
          <p:cNvPr id="98" name="Text Box 38">
            <a:extLst>
              <a:ext uri="{FF2B5EF4-FFF2-40B4-BE49-F238E27FC236}">
                <a16:creationId xmlns:a16="http://schemas.microsoft.com/office/drawing/2014/main" id="{7FCD07CB-9B49-8542-B6E1-EE8F108950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39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6">
            <a:extLst>
              <a:ext uri="{FF2B5EF4-FFF2-40B4-BE49-F238E27FC236}">
                <a16:creationId xmlns:a16="http://schemas.microsoft.com/office/drawing/2014/main" id="{96350AC2-572B-E748-93A7-E8D48F6FC327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261" y="157324"/>
            <a:ext cx="1011322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altLang="en-US" noProof="0"/>
              <a:t>CLICK TO EDIT MASTER TITLE STYLE</a:t>
            </a:r>
          </a:p>
        </p:txBody>
      </p:sp>
      <p:sp>
        <p:nvSpPr>
          <p:cNvPr id="41" name="Content Placeholder 2">
            <a:extLst>
              <a:ext uri="{FF2B5EF4-FFF2-40B4-BE49-F238E27FC236}">
                <a16:creationId xmlns:a16="http://schemas.microsoft.com/office/drawing/2014/main" id="{4CCAF8EA-1D76-424C-ACE1-069FB50A35D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8262" y="882192"/>
            <a:ext cx="11763662" cy="5534968"/>
          </a:xfrm>
        </p:spPr>
        <p:txBody>
          <a:bodyPr/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812556C-035F-674D-8E77-65829009A76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grpSp>
        <p:nvGrpSpPr>
          <p:cNvPr id="172" name="Group 171">
            <a:extLst>
              <a:ext uri="{FF2B5EF4-FFF2-40B4-BE49-F238E27FC236}">
                <a16:creationId xmlns:a16="http://schemas.microsoft.com/office/drawing/2014/main" id="{533A28FF-2D15-CA4C-BE38-ACE4F46B1078}"/>
              </a:ext>
            </a:extLst>
          </p:cNvPr>
          <p:cNvGrpSpPr/>
          <p:nvPr userDrawn="1"/>
        </p:nvGrpSpPr>
        <p:grpSpPr>
          <a:xfrm>
            <a:off x="226688" y="6572055"/>
            <a:ext cx="9280921" cy="144114"/>
            <a:chOff x="226688" y="6572055"/>
            <a:chExt cx="9280921" cy="144114"/>
          </a:xfrm>
        </p:grpSpPr>
        <p:pic>
          <p:nvPicPr>
            <p:cNvPr id="173" name="Picture 172" descr="at.png">
              <a:extLst>
                <a:ext uri="{FF2B5EF4-FFF2-40B4-BE49-F238E27FC236}">
                  <a16:creationId xmlns:a16="http://schemas.microsoft.com/office/drawing/2014/main" id="{0E2E3015-98F4-8247-9D73-0375E88996D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668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4" name="Picture 173" descr="be.png">
              <a:extLst>
                <a:ext uri="{FF2B5EF4-FFF2-40B4-BE49-F238E27FC236}">
                  <a16:creationId xmlns:a16="http://schemas.microsoft.com/office/drawing/2014/main" id="{9D074CA4-7915-A747-9929-B98273D72C7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710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5" name="Picture 174" descr="ch.png">
              <a:extLst>
                <a:ext uri="{FF2B5EF4-FFF2-40B4-BE49-F238E27FC236}">
                  <a16:creationId xmlns:a16="http://schemas.microsoft.com/office/drawing/2014/main" id="{C0DA22F7-53FD-C945-B78E-ABF90C8F4FB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5200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6" name="Picture 175" descr="cz.png">
              <a:extLst>
                <a:ext uri="{FF2B5EF4-FFF2-40B4-BE49-F238E27FC236}">
                  <a16:creationId xmlns:a16="http://schemas.microsoft.com/office/drawing/2014/main" id="{E10FF190-69E2-5E49-B481-C02894E3838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04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7" name="Picture 176" descr="de.png">
              <a:extLst>
                <a:ext uri="{FF2B5EF4-FFF2-40B4-BE49-F238E27FC236}">
                  <a16:creationId xmlns:a16="http://schemas.microsoft.com/office/drawing/2014/main" id="{91116F4C-7CEE-724C-819A-6EDD536CB94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3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8" name="Picture 177" descr="dk.png">
              <a:extLst>
                <a:ext uri="{FF2B5EF4-FFF2-40B4-BE49-F238E27FC236}">
                  <a16:creationId xmlns:a16="http://schemas.microsoft.com/office/drawing/2014/main" id="{39EC5588-D5FA-AB47-B8CD-7BC4F231486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4046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9" name="Picture 178" descr="ee.png">
              <a:extLst>
                <a:ext uri="{FF2B5EF4-FFF2-40B4-BE49-F238E27FC236}">
                  <a16:creationId xmlns:a16="http://schemas.microsoft.com/office/drawing/2014/main" id="{089D7384-0E1C-844B-AB49-7133835688D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1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0" name="Picture 179" descr="es.png">
              <a:extLst>
                <a:ext uri="{FF2B5EF4-FFF2-40B4-BE49-F238E27FC236}">
                  <a16:creationId xmlns:a16="http://schemas.microsoft.com/office/drawing/2014/main" id="{0E3D0A64-A661-C549-B1E5-4DA7CA496CC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0923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1" name="Picture 180" descr="fi.png">
              <a:extLst>
                <a:ext uri="{FF2B5EF4-FFF2-40B4-BE49-F238E27FC236}">
                  <a16:creationId xmlns:a16="http://schemas.microsoft.com/office/drawing/2014/main" id="{20558D9A-35EB-C34A-817B-0559522AE8C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8812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2" name="Picture 181" descr="fr.png">
              <a:extLst>
                <a:ext uri="{FF2B5EF4-FFF2-40B4-BE49-F238E27FC236}">
                  <a16:creationId xmlns:a16="http://schemas.microsoft.com/office/drawing/2014/main" id="{35B03227-69B0-3A44-A5FD-555C28A52A8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5697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3" name="Picture 182" descr="gr.png">
              <a:extLst>
                <a:ext uri="{FF2B5EF4-FFF2-40B4-BE49-F238E27FC236}">
                  <a16:creationId xmlns:a16="http://schemas.microsoft.com/office/drawing/2014/main" id="{5E569F24-CE46-2648-AB03-B8B31E9EBFC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997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4" name="Picture 183" descr="hu.png">
              <a:extLst>
                <a:ext uri="{FF2B5EF4-FFF2-40B4-BE49-F238E27FC236}">
                  <a16:creationId xmlns:a16="http://schemas.microsoft.com/office/drawing/2014/main" id="{09B3A2D5-836F-E04F-8371-D3F0E82EFE3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6860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5" name="Picture 184" descr="ie.png">
              <a:extLst>
                <a:ext uri="{FF2B5EF4-FFF2-40B4-BE49-F238E27FC236}">
                  <a16:creationId xmlns:a16="http://schemas.microsoft.com/office/drawing/2014/main" id="{0C3D2351-6DE0-A74B-93D0-41A1A80FD85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3746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6" name="Picture 185" descr="it.png">
              <a:extLst>
                <a:ext uri="{FF2B5EF4-FFF2-40B4-BE49-F238E27FC236}">
                  <a16:creationId xmlns:a16="http://schemas.microsoft.com/office/drawing/2014/main" id="{8339AE59-B805-0A4B-B7B0-6A23104F555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0632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7" name="Picture 186" descr="lu.png">
              <a:extLst>
                <a:ext uri="{FF2B5EF4-FFF2-40B4-BE49-F238E27FC236}">
                  <a16:creationId xmlns:a16="http://schemas.microsoft.com/office/drawing/2014/main" id="{A6AB9BA2-A374-114C-AEB9-FF2E36B6B04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76775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8" name="Picture 187" descr="nl.png">
              <a:extLst>
                <a:ext uri="{FF2B5EF4-FFF2-40B4-BE49-F238E27FC236}">
                  <a16:creationId xmlns:a16="http://schemas.microsoft.com/office/drawing/2014/main" id="{5D787E2C-02FD-9F45-A5DC-20077BC8497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50684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9" name="Picture 188" descr="no.png">
              <a:extLst>
                <a:ext uri="{FF2B5EF4-FFF2-40B4-BE49-F238E27FC236}">
                  <a16:creationId xmlns:a16="http://schemas.microsoft.com/office/drawing/2014/main" id="{3334BDD4-1A12-EA40-8B95-6A7986C3D3B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2805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0" name="Picture 189" descr="pl.png">
              <a:extLst>
                <a:ext uri="{FF2B5EF4-FFF2-40B4-BE49-F238E27FC236}">
                  <a16:creationId xmlns:a16="http://schemas.microsoft.com/office/drawing/2014/main" id="{B28A7F64-BEA5-184D-BF8C-0E51ABD6365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9518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1" name="Picture 190" descr="pt.png">
              <a:extLst>
                <a:ext uri="{FF2B5EF4-FFF2-40B4-BE49-F238E27FC236}">
                  <a16:creationId xmlns:a16="http://schemas.microsoft.com/office/drawing/2014/main" id="{585FB01D-B3B0-AD43-85FC-37622F98332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67359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2" name="Picture 191" descr="ro.png">
              <a:extLst>
                <a:ext uri="{FF2B5EF4-FFF2-40B4-BE49-F238E27FC236}">
                  <a16:creationId xmlns:a16="http://schemas.microsoft.com/office/drawing/2014/main" id="{80A1B73F-F128-DC45-A233-BEB4AD4361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4126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3" name="Picture 192" descr="se.png">
              <a:extLst>
                <a:ext uri="{FF2B5EF4-FFF2-40B4-BE49-F238E27FC236}">
                  <a16:creationId xmlns:a16="http://schemas.microsoft.com/office/drawing/2014/main" id="{96F2E8BB-654D-5E42-BAEE-4FCCA17BE7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7981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4" name="Picture 193" descr="uk.png">
              <a:extLst>
                <a:ext uri="{FF2B5EF4-FFF2-40B4-BE49-F238E27FC236}">
                  <a16:creationId xmlns:a16="http://schemas.microsoft.com/office/drawing/2014/main" id="{2D5D70E9-CF0C-5E44-AAD4-3782CE16E3E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1754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5" name="Picture 194" descr="ca.png">
              <a:extLst>
                <a:ext uri="{FF2B5EF4-FFF2-40B4-BE49-F238E27FC236}">
                  <a16:creationId xmlns:a16="http://schemas.microsoft.com/office/drawing/2014/main" id="{A4881718-6EC8-5841-BF67-0E3E06CBFB6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91609" y="6573362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6" name="Picture 195">
              <a:extLst>
                <a:ext uri="{FF2B5EF4-FFF2-40B4-BE49-F238E27FC236}">
                  <a16:creationId xmlns:a16="http://schemas.microsoft.com/office/drawing/2014/main" id="{C9ADEF53-156F-E846-A65A-2C73BD6E8D1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55553" y="6572169"/>
              <a:ext cx="216000" cy="144000"/>
            </a:xfrm>
            <a:prstGeom prst="rect">
              <a:avLst/>
            </a:prstGeom>
          </p:spPr>
        </p:pic>
        <p:pic>
          <p:nvPicPr>
            <p:cNvPr id="197" name="Picture 196" descr="si.png">
              <a:extLst>
                <a:ext uri="{FF2B5EF4-FFF2-40B4-BE49-F238E27FC236}">
                  <a16:creationId xmlns:a16="http://schemas.microsoft.com/office/drawing/2014/main" id="{AF225A08-E820-3B4A-8716-A34F02B11AD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28090" y="6572513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996000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Rectangle 153">
            <a:extLst>
              <a:ext uri="{FF2B5EF4-FFF2-40B4-BE49-F238E27FC236}">
                <a16:creationId xmlns:a16="http://schemas.microsoft.com/office/drawing/2014/main" id="{2FDEDD14-D71C-FA46-B659-781FB04D4CD6}"/>
              </a:ext>
            </a:extLst>
          </p:cNvPr>
          <p:cNvSpPr/>
          <p:nvPr userDrawn="1"/>
        </p:nvSpPr>
        <p:spPr>
          <a:xfrm>
            <a:off x="-6566" y="-2"/>
            <a:ext cx="12198565" cy="6858002"/>
          </a:xfrm>
          <a:prstGeom prst="rect">
            <a:avLst/>
          </a:prstGeom>
          <a:solidFill>
            <a:srgbClr val="8197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61" name="Straight Connector 60"/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sp>
        <p:nvSpPr>
          <p:cNvPr id="98" name="Text Box 38">
            <a:extLst>
              <a:ext uri="{FF2B5EF4-FFF2-40B4-BE49-F238E27FC236}">
                <a16:creationId xmlns:a16="http://schemas.microsoft.com/office/drawing/2014/main" id="{7FCD07CB-9B49-8542-B6E1-EE8F108950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39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6">
            <a:extLst>
              <a:ext uri="{FF2B5EF4-FFF2-40B4-BE49-F238E27FC236}">
                <a16:creationId xmlns:a16="http://schemas.microsoft.com/office/drawing/2014/main" id="{99CF3855-1D27-0A40-BAE3-42EFBD7480E4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261" y="157324"/>
            <a:ext cx="1011322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altLang="en-US" noProof="0"/>
              <a:t>CLICK TO EDIT MASTER TITLE STYLE</a:t>
            </a:r>
          </a:p>
        </p:txBody>
      </p:sp>
      <p:sp>
        <p:nvSpPr>
          <p:cNvPr id="41" name="Content Placeholder 2">
            <a:extLst>
              <a:ext uri="{FF2B5EF4-FFF2-40B4-BE49-F238E27FC236}">
                <a16:creationId xmlns:a16="http://schemas.microsoft.com/office/drawing/2014/main" id="{98BCAF30-A127-1A48-9EAD-FDB4600F816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8262" y="882192"/>
            <a:ext cx="11763662" cy="5541665"/>
          </a:xfrm>
        </p:spPr>
        <p:txBody>
          <a:bodyPr/>
          <a:lstStyle>
            <a:lvl1pPr>
              <a:defRPr>
                <a:solidFill>
                  <a:srgbClr val="335E6F"/>
                </a:solidFill>
              </a:defRPr>
            </a:lvl1pPr>
            <a:lvl2pPr>
              <a:defRPr>
                <a:solidFill>
                  <a:srgbClr val="335E6F"/>
                </a:solidFill>
              </a:defRPr>
            </a:lvl2pPr>
            <a:lvl3pPr>
              <a:defRPr>
                <a:solidFill>
                  <a:srgbClr val="335E6F"/>
                </a:solidFill>
              </a:defRPr>
            </a:lvl3pPr>
            <a:lvl4pPr>
              <a:defRPr>
                <a:solidFill>
                  <a:srgbClr val="335E6F"/>
                </a:solidFill>
              </a:defRPr>
            </a:lvl4pPr>
            <a:lvl5pPr>
              <a:defRPr>
                <a:solidFill>
                  <a:srgbClr val="335E6F"/>
                </a:solidFill>
              </a:defRPr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E7828C28-FB53-5144-86D3-7E4683BB906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grpSp>
        <p:nvGrpSpPr>
          <p:cNvPr id="172" name="Group 171">
            <a:extLst>
              <a:ext uri="{FF2B5EF4-FFF2-40B4-BE49-F238E27FC236}">
                <a16:creationId xmlns:a16="http://schemas.microsoft.com/office/drawing/2014/main" id="{52A3614A-6788-2248-B62D-2F2427733998}"/>
              </a:ext>
            </a:extLst>
          </p:cNvPr>
          <p:cNvGrpSpPr/>
          <p:nvPr userDrawn="1"/>
        </p:nvGrpSpPr>
        <p:grpSpPr>
          <a:xfrm>
            <a:off x="226688" y="6572055"/>
            <a:ext cx="9280921" cy="144114"/>
            <a:chOff x="226688" y="6572055"/>
            <a:chExt cx="9280921" cy="144114"/>
          </a:xfrm>
        </p:grpSpPr>
        <p:pic>
          <p:nvPicPr>
            <p:cNvPr id="173" name="Picture 172" descr="at.png">
              <a:extLst>
                <a:ext uri="{FF2B5EF4-FFF2-40B4-BE49-F238E27FC236}">
                  <a16:creationId xmlns:a16="http://schemas.microsoft.com/office/drawing/2014/main" id="{584253CC-9B5C-FF46-B30D-58D9DD64865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668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4" name="Picture 173" descr="be.png">
              <a:extLst>
                <a:ext uri="{FF2B5EF4-FFF2-40B4-BE49-F238E27FC236}">
                  <a16:creationId xmlns:a16="http://schemas.microsoft.com/office/drawing/2014/main" id="{BE45153C-5281-8F4A-B7BC-531FF5B1BD6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710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5" name="Picture 174" descr="ch.png">
              <a:extLst>
                <a:ext uri="{FF2B5EF4-FFF2-40B4-BE49-F238E27FC236}">
                  <a16:creationId xmlns:a16="http://schemas.microsoft.com/office/drawing/2014/main" id="{A65BBAFF-D167-5141-BB55-F82E11C0748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5200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6" name="Picture 175" descr="cz.png">
              <a:extLst>
                <a:ext uri="{FF2B5EF4-FFF2-40B4-BE49-F238E27FC236}">
                  <a16:creationId xmlns:a16="http://schemas.microsoft.com/office/drawing/2014/main" id="{8152B990-C28D-0246-BCB5-BCE8B2D8CD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04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7" name="Picture 176" descr="de.png">
              <a:extLst>
                <a:ext uri="{FF2B5EF4-FFF2-40B4-BE49-F238E27FC236}">
                  <a16:creationId xmlns:a16="http://schemas.microsoft.com/office/drawing/2014/main" id="{D93F2E73-85F2-F74D-AD1F-8F4DAE75E0C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3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8" name="Picture 177" descr="dk.png">
              <a:extLst>
                <a:ext uri="{FF2B5EF4-FFF2-40B4-BE49-F238E27FC236}">
                  <a16:creationId xmlns:a16="http://schemas.microsoft.com/office/drawing/2014/main" id="{5F37193D-D9BA-B043-9B85-864246FAD4E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4046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9" name="Picture 178" descr="ee.png">
              <a:extLst>
                <a:ext uri="{FF2B5EF4-FFF2-40B4-BE49-F238E27FC236}">
                  <a16:creationId xmlns:a16="http://schemas.microsoft.com/office/drawing/2014/main" id="{DC5FC4AE-6076-9742-A71F-062F550FC69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1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0" name="Picture 179" descr="es.png">
              <a:extLst>
                <a:ext uri="{FF2B5EF4-FFF2-40B4-BE49-F238E27FC236}">
                  <a16:creationId xmlns:a16="http://schemas.microsoft.com/office/drawing/2014/main" id="{3C9E6F73-CAD6-8845-B3B0-58C13B98D38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0923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1" name="Picture 180" descr="fi.png">
              <a:extLst>
                <a:ext uri="{FF2B5EF4-FFF2-40B4-BE49-F238E27FC236}">
                  <a16:creationId xmlns:a16="http://schemas.microsoft.com/office/drawing/2014/main" id="{6D931B81-306F-7D40-A641-80EA433FFDE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8812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2" name="Picture 181" descr="fr.png">
              <a:extLst>
                <a:ext uri="{FF2B5EF4-FFF2-40B4-BE49-F238E27FC236}">
                  <a16:creationId xmlns:a16="http://schemas.microsoft.com/office/drawing/2014/main" id="{4F58ED70-6399-A94F-BAF0-99A8CDEFD01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5697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3" name="Picture 182" descr="gr.png">
              <a:extLst>
                <a:ext uri="{FF2B5EF4-FFF2-40B4-BE49-F238E27FC236}">
                  <a16:creationId xmlns:a16="http://schemas.microsoft.com/office/drawing/2014/main" id="{43007EED-AF95-4245-9D83-C61DF9BE24D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997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4" name="Picture 183" descr="hu.png">
              <a:extLst>
                <a:ext uri="{FF2B5EF4-FFF2-40B4-BE49-F238E27FC236}">
                  <a16:creationId xmlns:a16="http://schemas.microsoft.com/office/drawing/2014/main" id="{6F1A4B9A-E1C7-924E-A682-C51BD0A3BD2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6860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5" name="Picture 184" descr="ie.png">
              <a:extLst>
                <a:ext uri="{FF2B5EF4-FFF2-40B4-BE49-F238E27FC236}">
                  <a16:creationId xmlns:a16="http://schemas.microsoft.com/office/drawing/2014/main" id="{0297B8F6-AA1D-054C-924B-D4488A85D66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3746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6" name="Picture 185" descr="it.png">
              <a:extLst>
                <a:ext uri="{FF2B5EF4-FFF2-40B4-BE49-F238E27FC236}">
                  <a16:creationId xmlns:a16="http://schemas.microsoft.com/office/drawing/2014/main" id="{0E362650-F059-0E4B-95A1-3DCECE3C60B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0632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7" name="Picture 186" descr="lu.png">
              <a:extLst>
                <a:ext uri="{FF2B5EF4-FFF2-40B4-BE49-F238E27FC236}">
                  <a16:creationId xmlns:a16="http://schemas.microsoft.com/office/drawing/2014/main" id="{E5CD598B-D782-EA49-B9EF-E6C7FAF8B46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76775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8" name="Picture 187" descr="nl.png">
              <a:extLst>
                <a:ext uri="{FF2B5EF4-FFF2-40B4-BE49-F238E27FC236}">
                  <a16:creationId xmlns:a16="http://schemas.microsoft.com/office/drawing/2014/main" id="{405531A4-257A-3D45-B079-69498C6960C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50684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9" name="Picture 188" descr="no.png">
              <a:extLst>
                <a:ext uri="{FF2B5EF4-FFF2-40B4-BE49-F238E27FC236}">
                  <a16:creationId xmlns:a16="http://schemas.microsoft.com/office/drawing/2014/main" id="{7EF2CB2B-377A-7C4D-9553-0EE371E5BBE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2805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0" name="Picture 189" descr="pl.png">
              <a:extLst>
                <a:ext uri="{FF2B5EF4-FFF2-40B4-BE49-F238E27FC236}">
                  <a16:creationId xmlns:a16="http://schemas.microsoft.com/office/drawing/2014/main" id="{ADDAAC74-208C-414F-9A7C-DAD25C8C922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9518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1" name="Picture 190" descr="pt.png">
              <a:extLst>
                <a:ext uri="{FF2B5EF4-FFF2-40B4-BE49-F238E27FC236}">
                  <a16:creationId xmlns:a16="http://schemas.microsoft.com/office/drawing/2014/main" id="{44A5A0A8-C241-344D-9CA2-7957ED2A6A8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67359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2" name="Picture 191" descr="ro.png">
              <a:extLst>
                <a:ext uri="{FF2B5EF4-FFF2-40B4-BE49-F238E27FC236}">
                  <a16:creationId xmlns:a16="http://schemas.microsoft.com/office/drawing/2014/main" id="{056A814C-958E-C148-A92C-03064E5AB69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4126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3" name="Picture 192" descr="se.png">
              <a:extLst>
                <a:ext uri="{FF2B5EF4-FFF2-40B4-BE49-F238E27FC236}">
                  <a16:creationId xmlns:a16="http://schemas.microsoft.com/office/drawing/2014/main" id="{CE65DB58-E120-B04F-B853-02B2675F562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7981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4" name="Picture 193" descr="uk.png">
              <a:extLst>
                <a:ext uri="{FF2B5EF4-FFF2-40B4-BE49-F238E27FC236}">
                  <a16:creationId xmlns:a16="http://schemas.microsoft.com/office/drawing/2014/main" id="{D18A8894-A6EC-A64D-9C37-9B8C395282A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1754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5" name="Picture 194" descr="ca.png">
              <a:extLst>
                <a:ext uri="{FF2B5EF4-FFF2-40B4-BE49-F238E27FC236}">
                  <a16:creationId xmlns:a16="http://schemas.microsoft.com/office/drawing/2014/main" id="{C82B025C-EC9C-1A4B-BD61-356DF95A05B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91609" y="6573362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6" name="Picture 195">
              <a:extLst>
                <a:ext uri="{FF2B5EF4-FFF2-40B4-BE49-F238E27FC236}">
                  <a16:creationId xmlns:a16="http://schemas.microsoft.com/office/drawing/2014/main" id="{7600AF9E-F5A2-B84E-85FF-0DE9991BB4E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55553" y="6572169"/>
              <a:ext cx="216000" cy="144000"/>
            </a:xfrm>
            <a:prstGeom prst="rect">
              <a:avLst/>
            </a:prstGeom>
          </p:spPr>
        </p:pic>
        <p:pic>
          <p:nvPicPr>
            <p:cNvPr id="197" name="Picture 196" descr="si.png">
              <a:extLst>
                <a:ext uri="{FF2B5EF4-FFF2-40B4-BE49-F238E27FC236}">
                  <a16:creationId xmlns:a16="http://schemas.microsoft.com/office/drawing/2014/main" id="{4B0581A1-7DD4-5541-A6BB-28E41300C32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28090" y="6572513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565711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Rectangle 153">
            <a:extLst>
              <a:ext uri="{FF2B5EF4-FFF2-40B4-BE49-F238E27FC236}">
                <a16:creationId xmlns:a16="http://schemas.microsoft.com/office/drawing/2014/main" id="{2FDEDD14-D71C-FA46-B659-781FB04D4CD6}"/>
              </a:ext>
            </a:extLst>
          </p:cNvPr>
          <p:cNvSpPr/>
          <p:nvPr userDrawn="1"/>
        </p:nvSpPr>
        <p:spPr>
          <a:xfrm>
            <a:off x="-6566" y="-2"/>
            <a:ext cx="12198565" cy="6858002"/>
          </a:xfrm>
          <a:prstGeom prst="rect">
            <a:avLst/>
          </a:prstGeom>
          <a:solidFill>
            <a:srgbClr val="008E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61" name="Straight Connector 60"/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sp>
        <p:nvSpPr>
          <p:cNvPr id="98" name="Text Box 38">
            <a:extLst>
              <a:ext uri="{FF2B5EF4-FFF2-40B4-BE49-F238E27FC236}">
                <a16:creationId xmlns:a16="http://schemas.microsoft.com/office/drawing/2014/main" id="{7FCD07CB-9B49-8542-B6E1-EE8F108950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39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6">
            <a:extLst>
              <a:ext uri="{FF2B5EF4-FFF2-40B4-BE49-F238E27FC236}">
                <a16:creationId xmlns:a16="http://schemas.microsoft.com/office/drawing/2014/main" id="{61A08BBE-5D70-DA4B-97D7-C86D7A5ABEF5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261" y="157324"/>
            <a:ext cx="1011322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altLang="en-US" noProof="0"/>
              <a:t>CLICK TO EDIT MASTER TITLE STYLE</a:t>
            </a:r>
          </a:p>
        </p:txBody>
      </p:sp>
      <p:sp>
        <p:nvSpPr>
          <p:cNvPr id="41" name="Content Placeholder 2">
            <a:extLst>
              <a:ext uri="{FF2B5EF4-FFF2-40B4-BE49-F238E27FC236}">
                <a16:creationId xmlns:a16="http://schemas.microsoft.com/office/drawing/2014/main" id="{59A771E7-2D58-194C-A791-65ECD8AB5A1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8262" y="882192"/>
            <a:ext cx="11763662" cy="5541665"/>
          </a:xfrm>
        </p:spPr>
        <p:txBody>
          <a:bodyPr/>
          <a:lstStyle>
            <a:lvl1pPr>
              <a:defRPr>
                <a:solidFill>
                  <a:srgbClr val="76C8AE"/>
                </a:solidFill>
              </a:defRPr>
            </a:lvl1pPr>
            <a:lvl2pPr>
              <a:defRPr>
                <a:solidFill>
                  <a:srgbClr val="76C8AE"/>
                </a:solidFill>
              </a:defRPr>
            </a:lvl2pPr>
            <a:lvl3pPr>
              <a:defRPr>
                <a:solidFill>
                  <a:srgbClr val="76C8AE"/>
                </a:solidFill>
              </a:defRPr>
            </a:lvl3pPr>
            <a:lvl4pPr>
              <a:defRPr>
                <a:solidFill>
                  <a:srgbClr val="76C8AE"/>
                </a:solidFill>
              </a:defRPr>
            </a:lvl4pPr>
            <a:lvl5pPr>
              <a:defRPr>
                <a:solidFill>
                  <a:srgbClr val="76C8AE"/>
                </a:solidFill>
              </a:defRPr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DD14AB66-7690-9640-BED0-3CA42831403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grpSp>
        <p:nvGrpSpPr>
          <p:cNvPr id="172" name="Group 171">
            <a:extLst>
              <a:ext uri="{FF2B5EF4-FFF2-40B4-BE49-F238E27FC236}">
                <a16:creationId xmlns:a16="http://schemas.microsoft.com/office/drawing/2014/main" id="{5F6CB173-B6CB-ED4C-BB6E-B192CECEF952}"/>
              </a:ext>
            </a:extLst>
          </p:cNvPr>
          <p:cNvGrpSpPr/>
          <p:nvPr userDrawn="1"/>
        </p:nvGrpSpPr>
        <p:grpSpPr>
          <a:xfrm>
            <a:off x="226688" y="6572055"/>
            <a:ext cx="9280921" cy="144114"/>
            <a:chOff x="226688" y="6572055"/>
            <a:chExt cx="9280921" cy="144114"/>
          </a:xfrm>
        </p:grpSpPr>
        <p:pic>
          <p:nvPicPr>
            <p:cNvPr id="173" name="Picture 172" descr="at.png">
              <a:extLst>
                <a:ext uri="{FF2B5EF4-FFF2-40B4-BE49-F238E27FC236}">
                  <a16:creationId xmlns:a16="http://schemas.microsoft.com/office/drawing/2014/main" id="{EA551FB3-F30A-014C-80D6-2704C1F6638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668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4" name="Picture 173" descr="be.png">
              <a:extLst>
                <a:ext uri="{FF2B5EF4-FFF2-40B4-BE49-F238E27FC236}">
                  <a16:creationId xmlns:a16="http://schemas.microsoft.com/office/drawing/2014/main" id="{384B9253-EE84-764B-82E9-F6594617611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710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5" name="Picture 174" descr="ch.png">
              <a:extLst>
                <a:ext uri="{FF2B5EF4-FFF2-40B4-BE49-F238E27FC236}">
                  <a16:creationId xmlns:a16="http://schemas.microsoft.com/office/drawing/2014/main" id="{752C153E-69B5-3B4D-96B0-761A90394BE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5200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6" name="Picture 175" descr="cz.png">
              <a:extLst>
                <a:ext uri="{FF2B5EF4-FFF2-40B4-BE49-F238E27FC236}">
                  <a16:creationId xmlns:a16="http://schemas.microsoft.com/office/drawing/2014/main" id="{470A1ED1-B931-2C44-985B-010222D8E73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04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7" name="Picture 176" descr="de.png">
              <a:extLst>
                <a:ext uri="{FF2B5EF4-FFF2-40B4-BE49-F238E27FC236}">
                  <a16:creationId xmlns:a16="http://schemas.microsoft.com/office/drawing/2014/main" id="{335B33C4-CF8E-8D4A-BDA7-6E3D7539EE9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3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8" name="Picture 177" descr="dk.png">
              <a:extLst>
                <a:ext uri="{FF2B5EF4-FFF2-40B4-BE49-F238E27FC236}">
                  <a16:creationId xmlns:a16="http://schemas.microsoft.com/office/drawing/2014/main" id="{631AF28B-F560-9248-AFC3-EA322EA798F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4046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9" name="Picture 178" descr="ee.png">
              <a:extLst>
                <a:ext uri="{FF2B5EF4-FFF2-40B4-BE49-F238E27FC236}">
                  <a16:creationId xmlns:a16="http://schemas.microsoft.com/office/drawing/2014/main" id="{00867832-54BB-674B-AABA-00BD4534274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1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0" name="Picture 179" descr="es.png">
              <a:extLst>
                <a:ext uri="{FF2B5EF4-FFF2-40B4-BE49-F238E27FC236}">
                  <a16:creationId xmlns:a16="http://schemas.microsoft.com/office/drawing/2014/main" id="{C26DD8E6-2DB0-4D4B-B68A-976ED030D6D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0923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1" name="Picture 180" descr="fi.png">
              <a:extLst>
                <a:ext uri="{FF2B5EF4-FFF2-40B4-BE49-F238E27FC236}">
                  <a16:creationId xmlns:a16="http://schemas.microsoft.com/office/drawing/2014/main" id="{95790166-BF1B-564D-AFAE-D9DF30AFDDC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8812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2" name="Picture 181" descr="fr.png">
              <a:extLst>
                <a:ext uri="{FF2B5EF4-FFF2-40B4-BE49-F238E27FC236}">
                  <a16:creationId xmlns:a16="http://schemas.microsoft.com/office/drawing/2014/main" id="{006E17F2-1548-9548-ACB0-FEED80280AD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5697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3" name="Picture 182" descr="gr.png">
              <a:extLst>
                <a:ext uri="{FF2B5EF4-FFF2-40B4-BE49-F238E27FC236}">
                  <a16:creationId xmlns:a16="http://schemas.microsoft.com/office/drawing/2014/main" id="{235A6156-83CE-644B-84F7-50883476E0D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997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4" name="Picture 183" descr="hu.png">
              <a:extLst>
                <a:ext uri="{FF2B5EF4-FFF2-40B4-BE49-F238E27FC236}">
                  <a16:creationId xmlns:a16="http://schemas.microsoft.com/office/drawing/2014/main" id="{22E71396-ECA6-9242-831B-445E24E8C29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6860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5" name="Picture 184" descr="ie.png">
              <a:extLst>
                <a:ext uri="{FF2B5EF4-FFF2-40B4-BE49-F238E27FC236}">
                  <a16:creationId xmlns:a16="http://schemas.microsoft.com/office/drawing/2014/main" id="{8020EFB5-52DE-B040-BB18-4A1FF88F5F1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3746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6" name="Picture 185" descr="it.png">
              <a:extLst>
                <a:ext uri="{FF2B5EF4-FFF2-40B4-BE49-F238E27FC236}">
                  <a16:creationId xmlns:a16="http://schemas.microsoft.com/office/drawing/2014/main" id="{3A758FE5-4022-5C45-951C-39CF723F8BD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0632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7" name="Picture 186" descr="lu.png">
              <a:extLst>
                <a:ext uri="{FF2B5EF4-FFF2-40B4-BE49-F238E27FC236}">
                  <a16:creationId xmlns:a16="http://schemas.microsoft.com/office/drawing/2014/main" id="{BE0DDB5F-75F4-4146-A65A-6BE348C1DD3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76775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8" name="Picture 187" descr="nl.png">
              <a:extLst>
                <a:ext uri="{FF2B5EF4-FFF2-40B4-BE49-F238E27FC236}">
                  <a16:creationId xmlns:a16="http://schemas.microsoft.com/office/drawing/2014/main" id="{4D2FCD63-5B62-1445-93DC-E1F898439E6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50684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9" name="Picture 188" descr="no.png">
              <a:extLst>
                <a:ext uri="{FF2B5EF4-FFF2-40B4-BE49-F238E27FC236}">
                  <a16:creationId xmlns:a16="http://schemas.microsoft.com/office/drawing/2014/main" id="{3E715264-F183-804B-B1E4-FD7F86D109A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2805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0" name="Picture 189" descr="pl.png">
              <a:extLst>
                <a:ext uri="{FF2B5EF4-FFF2-40B4-BE49-F238E27FC236}">
                  <a16:creationId xmlns:a16="http://schemas.microsoft.com/office/drawing/2014/main" id="{C92BC563-BE85-E74D-A455-63F6462B72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9518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1" name="Picture 190" descr="pt.png">
              <a:extLst>
                <a:ext uri="{FF2B5EF4-FFF2-40B4-BE49-F238E27FC236}">
                  <a16:creationId xmlns:a16="http://schemas.microsoft.com/office/drawing/2014/main" id="{1DF8479F-DA33-FF4F-BBBC-AC381EA8963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67359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2" name="Picture 191" descr="ro.png">
              <a:extLst>
                <a:ext uri="{FF2B5EF4-FFF2-40B4-BE49-F238E27FC236}">
                  <a16:creationId xmlns:a16="http://schemas.microsoft.com/office/drawing/2014/main" id="{81539D7A-3745-BA4E-B009-65878E25141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4126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3" name="Picture 192" descr="se.png">
              <a:extLst>
                <a:ext uri="{FF2B5EF4-FFF2-40B4-BE49-F238E27FC236}">
                  <a16:creationId xmlns:a16="http://schemas.microsoft.com/office/drawing/2014/main" id="{9BE17C5C-619E-5D4F-864D-D1939DE9D08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7981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4" name="Picture 193" descr="uk.png">
              <a:extLst>
                <a:ext uri="{FF2B5EF4-FFF2-40B4-BE49-F238E27FC236}">
                  <a16:creationId xmlns:a16="http://schemas.microsoft.com/office/drawing/2014/main" id="{1FC8FDA7-C4C2-434B-B994-EA82017FC5A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1754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5" name="Picture 194" descr="ca.png">
              <a:extLst>
                <a:ext uri="{FF2B5EF4-FFF2-40B4-BE49-F238E27FC236}">
                  <a16:creationId xmlns:a16="http://schemas.microsoft.com/office/drawing/2014/main" id="{33BA2489-126B-A540-8AFD-EB11DBC141E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91609" y="6573362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6" name="Picture 195">
              <a:extLst>
                <a:ext uri="{FF2B5EF4-FFF2-40B4-BE49-F238E27FC236}">
                  <a16:creationId xmlns:a16="http://schemas.microsoft.com/office/drawing/2014/main" id="{2D9F7493-9E8F-AD4D-9552-63D05986B69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55553" y="6572169"/>
              <a:ext cx="216000" cy="144000"/>
            </a:xfrm>
            <a:prstGeom prst="rect">
              <a:avLst/>
            </a:prstGeom>
          </p:spPr>
        </p:pic>
        <p:pic>
          <p:nvPicPr>
            <p:cNvPr id="197" name="Picture 196" descr="si.png">
              <a:extLst>
                <a:ext uri="{FF2B5EF4-FFF2-40B4-BE49-F238E27FC236}">
                  <a16:creationId xmlns:a16="http://schemas.microsoft.com/office/drawing/2014/main" id="{FCBA6C43-07FF-E141-B820-809A1A1D02D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28090" y="6572513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534812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Rectangle 153">
            <a:extLst>
              <a:ext uri="{FF2B5EF4-FFF2-40B4-BE49-F238E27FC236}">
                <a16:creationId xmlns:a16="http://schemas.microsoft.com/office/drawing/2014/main" id="{2FDEDD14-D71C-FA46-B659-781FB04D4CD6}"/>
              </a:ext>
            </a:extLst>
          </p:cNvPr>
          <p:cNvSpPr/>
          <p:nvPr userDrawn="1"/>
        </p:nvSpPr>
        <p:spPr>
          <a:xfrm>
            <a:off x="-6566" y="-2"/>
            <a:ext cx="12198565" cy="6858001"/>
          </a:xfrm>
          <a:prstGeom prst="rect">
            <a:avLst/>
          </a:prstGeom>
          <a:solidFill>
            <a:srgbClr val="9601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61" name="Straight Connector 60"/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sp>
        <p:nvSpPr>
          <p:cNvPr id="98" name="Text Box 38">
            <a:extLst>
              <a:ext uri="{FF2B5EF4-FFF2-40B4-BE49-F238E27FC236}">
                <a16:creationId xmlns:a16="http://schemas.microsoft.com/office/drawing/2014/main" id="{7FCD07CB-9B49-8542-B6E1-EE8F108950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39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6">
            <a:extLst>
              <a:ext uri="{FF2B5EF4-FFF2-40B4-BE49-F238E27FC236}">
                <a16:creationId xmlns:a16="http://schemas.microsoft.com/office/drawing/2014/main" id="{A19D1F52-7906-AD4A-B780-043F23CACFC7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261" y="157324"/>
            <a:ext cx="1011322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altLang="en-US" noProof="0"/>
              <a:t>CLICK TO EDIT MASTER TITLE STYLE</a:t>
            </a:r>
          </a:p>
        </p:txBody>
      </p:sp>
      <p:sp>
        <p:nvSpPr>
          <p:cNvPr id="41" name="Content Placeholder 2">
            <a:extLst>
              <a:ext uri="{FF2B5EF4-FFF2-40B4-BE49-F238E27FC236}">
                <a16:creationId xmlns:a16="http://schemas.microsoft.com/office/drawing/2014/main" id="{50DD3B0C-E39C-2649-9351-6C8A44BE98F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8262" y="882192"/>
            <a:ext cx="11763662" cy="5541666"/>
          </a:xfrm>
        </p:spPr>
        <p:txBody>
          <a:bodyPr/>
          <a:lstStyle>
            <a:lvl1pPr>
              <a:defRPr>
                <a:solidFill>
                  <a:srgbClr val="F1666A"/>
                </a:solidFill>
              </a:defRPr>
            </a:lvl1pPr>
            <a:lvl2pPr>
              <a:defRPr>
                <a:solidFill>
                  <a:srgbClr val="F1666A"/>
                </a:solidFill>
              </a:defRPr>
            </a:lvl2pPr>
            <a:lvl3pPr>
              <a:defRPr>
                <a:solidFill>
                  <a:srgbClr val="F1666A"/>
                </a:solidFill>
              </a:defRPr>
            </a:lvl3pPr>
            <a:lvl4pPr>
              <a:defRPr>
                <a:solidFill>
                  <a:srgbClr val="F1666A"/>
                </a:solidFill>
              </a:defRPr>
            </a:lvl4pPr>
            <a:lvl5pPr>
              <a:defRPr>
                <a:solidFill>
                  <a:srgbClr val="F1666A"/>
                </a:solidFill>
              </a:defRPr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461E3115-3303-9045-AC29-E05D095BD84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grpSp>
        <p:nvGrpSpPr>
          <p:cNvPr id="172" name="Group 171">
            <a:extLst>
              <a:ext uri="{FF2B5EF4-FFF2-40B4-BE49-F238E27FC236}">
                <a16:creationId xmlns:a16="http://schemas.microsoft.com/office/drawing/2014/main" id="{84829EC8-9F1D-F149-A219-804BBAF3FAE4}"/>
              </a:ext>
            </a:extLst>
          </p:cNvPr>
          <p:cNvGrpSpPr/>
          <p:nvPr userDrawn="1"/>
        </p:nvGrpSpPr>
        <p:grpSpPr>
          <a:xfrm>
            <a:off x="226688" y="6572055"/>
            <a:ext cx="9280921" cy="144114"/>
            <a:chOff x="226688" y="6572055"/>
            <a:chExt cx="9280921" cy="144114"/>
          </a:xfrm>
        </p:grpSpPr>
        <p:pic>
          <p:nvPicPr>
            <p:cNvPr id="173" name="Picture 172" descr="at.png">
              <a:extLst>
                <a:ext uri="{FF2B5EF4-FFF2-40B4-BE49-F238E27FC236}">
                  <a16:creationId xmlns:a16="http://schemas.microsoft.com/office/drawing/2014/main" id="{C19983A8-7062-3F43-8A1D-37604D6D584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668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4" name="Picture 173" descr="be.png">
              <a:extLst>
                <a:ext uri="{FF2B5EF4-FFF2-40B4-BE49-F238E27FC236}">
                  <a16:creationId xmlns:a16="http://schemas.microsoft.com/office/drawing/2014/main" id="{A26B8D4A-247B-E24D-992C-A88A6B969B6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710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5" name="Picture 174" descr="ch.png">
              <a:extLst>
                <a:ext uri="{FF2B5EF4-FFF2-40B4-BE49-F238E27FC236}">
                  <a16:creationId xmlns:a16="http://schemas.microsoft.com/office/drawing/2014/main" id="{BE5E6113-818D-FB49-B090-E19342F28C7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5200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6" name="Picture 175" descr="cz.png">
              <a:extLst>
                <a:ext uri="{FF2B5EF4-FFF2-40B4-BE49-F238E27FC236}">
                  <a16:creationId xmlns:a16="http://schemas.microsoft.com/office/drawing/2014/main" id="{1FE898A1-4B3A-2F42-A01B-183D128F320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04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7" name="Picture 176" descr="de.png">
              <a:extLst>
                <a:ext uri="{FF2B5EF4-FFF2-40B4-BE49-F238E27FC236}">
                  <a16:creationId xmlns:a16="http://schemas.microsoft.com/office/drawing/2014/main" id="{57187CBC-5F64-3940-94C4-F4586E23B39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3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8" name="Picture 177" descr="dk.png">
              <a:extLst>
                <a:ext uri="{FF2B5EF4-FFF2-40B4-BE49-F238E27FC236}">
                  <a16:creationId xmlns:a16="http://schemas.microsoft.com/office/drawing/2014/main" id="{1A77F22F-4EA4-1B4E-AD85-83E6A9E6F03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4046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9" name="Picture 178" descr="ee.png">
              <a:extLst>
                <a:ext uri="{FF2B5EF4-FFF2-40B4-BE49-F238E27FC236}">
                  <a16:creationId xmlns:a16="http://schemas.microsoft.com/office/drawing/2014/main" id="{C971E61C-3E5D-A44F-BB32-C135DCA4024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1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0" name="Picture 179" descr="es.png">
              <a:extLst>
                <a:ext uri="{FF2B5EF4-FFF2-40B4-BE49-F238E27FC236}">
                  <a16:creationId xmlns:a16="http://schemas.microsoft.com/office/drawing/2014/main" id="{52BDB40C-C8F6-2F46-B22B-53159FB722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0923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1" name="Picture 180" descr="fi.png">
              <a:extLst>
                <a:ext uri="{FF2B5EF4-FFF2-40B4-BE49-F238E27FC236}">
                  <a16:creationId xmlns:a16="http://schemas.microsoft.com/office/drawing/2014/main" id="{9A6C3A39-8815-6E46-A4A7-F1DF4D94600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8812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2" name="Picture 181" descr="fr.png">
              <a:extLst>
                <a:ext uri="{FF2B5EF4-FFF2-40B4-BE49-F238E27FC236}">
                  <a16:creationId xmlns:a16="http://schemas.microsoft.com/office/drawing/2014/main" id="{89C6B1C6-96B4-BB4A-8EF4-D905EBCDDB0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5697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3" name="Picture 182" descr="gr.png">
              <a:extLst>
                <a:ext uri="{FF2B5EF4-FFF2-40B4-BE49-F238E27FC236}">
                  <a16:creationId xmlns:a16="http://schemas.microsoft.com/office/drawing/2014/main" id="{1E8E5058-5837-0641-8ACC-2A22E98C61D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997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4" name="Picture 183" descr="hu.png">
              <a:extLst>
                <a:ext uri="{FF2B5EF4-FFF2-40B4-BE49-F238E27FC236}">
                  <a16:creationId xmlns:a16="http://schemas.microsoft.com/office/drawing/2014/main" id="{9280B1B9-E87E-1A4F-891B-FE02DF8C84F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6860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5" name="Picture 184" descr="ie.png">
              <a:extLst>
                <a:ext uri="{FF2B5EF4-FFF2-40B4-BE49-F238E27FC236}">
                  <a16:creationId xmlns:a16="http://schemas.microsoft.com/office/drawing/2014/main" id="{E1DA4A09-1BBB-9841-8DDD-85AD266CEE8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3746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6" name="Picture 185" descr="it.png">
              <a:extLst>
                <a:ext uri="{FF2B5EF4-FFF2-40B4-BE49-F238E27FC236}">
                  <a16:creationId xmlns:a16="http://schemas.microsoft.com/office/drawing/2014/main" id="{9F861CE1-36F2-304A-BA2D-3B29B84F8D2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0632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7" name="Picture 186" descr="lu.png">
              <a:extLst>
                <a:ext uri="{FF2B5EF4-FFF2-40B4-BE49-F238E27FC236}">
                  <a16:creationId xmlns:a16="http://schemas.microsoft.com/office/drawing/2014/main" id="{0CC6F197-295E-AA48-9F54-5BB992E4494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76775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8" name="Picture 187" descr="nl.png">
              <a:extLst>
                <a:ext uri="{FF2B5EF4-FFF2-40B4-BE49-F238E27FC236}">
                  <a16:creationId xmlns:a16="http://schemas.microsoft.com/office/drawing/2014/main" id="{B2470C86-76A1-0747-82C7-81CE98BC136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50684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9" name="Picture 188" descr="no.png">
              <a:extLst>
                <a:ext uri="{FF2B5EF4-FFF2-40B4-BE49-F238E27FC236}">
                  <a16:creationId xmlns:a16="http://schemas.microsoft.com/office/drawing/2014/main" id="{211EEA25-F325-7745-8745-5B5BBAC4FDB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2805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0" name="Picture 189" descr="pl.png">
              <a:extLst>
                <a:ext uri="{FF2B5EF4-FFF2-40B4-BE49-F238E27FC236}">
                  <a16:creationId xmlns:a16="http://schemas.microsoft.com/office/drawing/2014/main" id="{C156D6C9-FE9B-354E-A16F-294D149E419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9518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1" name="Picture 190" descr="pt.png">
              <a:extLst>
                <a:ext uri="{FF2B5EF4-FFF2-40B4-BE49-F238E27FC236}">
                  <a16:creationId xmlns:a16="http://schemas.microsoft.com/office/drawing/2014/main" id="{5B31BF8B-99DC-4F4A-BB25-16401B2EE1D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67359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2" name="Picture 191" descr="ro.png">
              <a:extLst>
                <a:ext uri="{FF2B5EF4-FFF2-40B4-BE49-F238E27FC236}">
                  <a16:creationId xmlns:a16="http://schemas.microsoft.com/office/drawing/2014/main" id="{CC17C73D-B199-8446-8356-06B17E46510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4126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3" name="Picture 192" descr="se.png">
              <a:extLst>
                <a:ext uri="{FF2B5EF4-FFF2-40B4-BE49-F238E27FC236}">
                  <a16:creationId xmlns:a16="http://schemas.microsoft.com/office/drawing/2014/main" id="{F8E7A4F7-C776-E44C-B459-792904B1175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7981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4" name="Picture 193" descr="uk.png">
              <a:extLst>
                <a:ext uri="{FF2B5EF4-FFF2-40B4-BE49-F238E27FC236}">
                  <a16:creationId xmlns:a16="http://schemas.microsoft.com/office/drawing/2014/main" id="{4F8273AC-F4CD-7B44-A339-1DFDEDA6D7F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1754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5" name="Picture 194" descr="ca.png">
              <a:extLst>
                <a:ext uri="{FF2B5EF4-FFF2-40B4-BE49-F238E27FC236}">
                  <a16:creationId xmlns:a16="http://schemas.microsoft.com/office/drawing/2014/main" id="{D054CC79-C8A4-6849-83FA-F64F0120C41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91609" y="6573362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6" name="Picture 195">
              <a:extLst>
                <a:ext uri="{FF2B5EF4-FFF2-40B4-BE49-F238E27FC236}">
                  <a16:creationId xmlns:a16="http://schemas.microsoft.com/office/drawing/2014/main" id="{422BE5F0-9351-1F49-AD56-2D379D64F73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55553" y="6572169"/>
              <a:ext cx="216000" cy="144000"/>
            </a:xfrm>
            <a:prstGeom prst="rect">
              <a:avLst/>
            </a:prstGeom>
          </p:spPr>
        </p:pic>
        <p:pic>
          <p:nvPicPr>
            <p:cNvPr id="197" name="Picture 196" descr="si.png">
              <a:extLst>
                <a:ext uri="{FF2B5EF4-FFF2-40B4-BE49-F238E27FC236}">
                  <a16:creationId xmlns:a16="http://schemas.microsoft.com/office/drawing/2014/main" id="{12509DAF-C81C-B546-BCD1-6B1C5D6535F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28090" y="6572513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770144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Rectangle 153">
            <a:extLst>
              <a:ext uri="{FF2B5EF4-FFF2-40B4-BE49-F238E27FC236}">
                <a16:creationId xmlns:a16="http://schemas.microsoft.com/office/drawing/2014/main" id="{2FDEDD14-D71C-FA46-B659-781FB04D4CD6}"/>
              </a:ext>
            </a:extLst>
          </p:cNvPr>
          <p:cNvSpPr/>
          <p:nvPr userDrawn="1"/>
        </p:nvSpPr>
        <p:spPr>
          <a:xfrm>
            <a:off x="-6566" y="-2"/>
            <a:ext cx="12198565" cy="6858002"/>
          </a:xfrm>
          <a:prstGeom prst="rect">
            <a:avLst/>
          </a:prstGeom>
          <a:solidFill>
            <a:srgbClr val="F479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61" name="Straight Connector 60"/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sp>
        <p:nvSpPr>
          <p:cNvPr id="98" name="Text Box 38">
            <a:extLst>
              <a:ext uri="{FF2B5EF4-FFF2-40B4-BE49-F238E27FC236}">
                <a16:creationId xmlns:a16="http://schemas.microsoft.com/office/drawing/2014/main" id="{7FCD07CB-9B49-8542-B6E1-EE8F108950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39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6">
            <a:extLst>
              <a:ext uri="{FF2B5EF4-FFF2-40B4-BE49-F238E27FC236}">
                <a16:creationId xmlns:a16="http://schemas.microsoft.com/office/drawing/2014/main" id="{5F3F0105-74A7-3F48-A708-DBA480D47395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261" y="157324"/>
            <a:ext cx="1011322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altLang="en-US" noProof="0"/>
              <a:t>CLICK TO EDIT MASTER TITLE STYLE</a:t>
            </a:r>
          </a:p>
        </p:txBody>
      </p:sp>
      <p:sp>
        <p:nvSpPr>
          <p:cNvPr id="41" name="Content Placeholder 2">
            <a:extLst>
              <a:ext uri="{FF2B5EF4-FFF2-40B4-BE49-F238E27FC236}">
                <a16:creationId xmlns:a16="http://schemas.microsoft.com/office/drawing/2014/main" id="{4DA19BBF-7A1B-C946-AFAB-AA5FF1EEEEF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8262" y="882192"/>
            <a:ext cx="11763662" cy="5548032"/>
          </a:xfrm>
        </p:spPr>
        <p:txBody>
          <a:bodyPr/>
          <a:lstStyle>
            <a:lvl1pPr>
              <a:defRPr>
                <a:solidFill>
                  <a:srgbClr val="FFCC4E"/>
                </a:solidFill>
              </a:defRPr>
            </a:lvl1pPr>
            <a:lvl2pPr>
              <a:defRPr>
                <a:solidFill>
                  <a:srgbClr val="FFCC4E"/>
                </a:solidFill>
              </a:defRPr>
            </a:lvl2pPr>
            <a:lvl3pPr>
              <a:defRPr>
                <a:solidFill>
                  <a:srgbClr val="FFCC4E"/>
                </a:solidFill>
              </a:defRPr>
            </a:lvl3pPr>
            <a:lvl4pPr>
              <a:defRPr>
                <a:solidFill>
                  <a:srgbClr val="FFCC4E"/>
                </a:solidFill>
              </a:defRPr>
            </a:lvl4pPr>
            <a:lvl5pPr>
              <a:defRPr>
                <a:solidFill>
                  <a:srgbClr val="FFCC4E"/>
                </a:solidFill>
              </a:defRPr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304BE09E-F3B3-F242-8C42-C6589CA8A05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grpSp>
        <p:nvGrpSpPr>
          <p:cNvPr id="172" name="Group 171">
            <a:extLst>
              <a:ext uri="{FF2B5EF4-FFF2-40B4-BE49-F238E27FC236}">
                <a16:creationId xmlns:a16="http://schemas.microsoft.com/office/drawing/2014/main" id="{55BF7BF6-3392-B144-8001-12FDDEF808F2}"/>
              </a:ext>
            </a:extLst>
          </p:cNvPr>
          <p:cNvGrpSpPr/>
          <p:nvPr userDrawn="1"/>
        </p:nvGrpSpPr>
        <p:grpSpPr>
          <a:xfrm>
            <a:off x="226688" y="6572055"/>
            <a:ext cx="9280921" cy="144114"/>
            <a:chOff x="226688" y="6572055"/>
            <a:chExt cx="9280921" cy="144114"/>
          </a:xfrm>
        </p:grpSpPr>
        <p:pic>
          <p:nvPicPr>
            <p:cNvPr id="173" name="Picture 172" descr="at.png">
              <a:extLst>
                <a:ext uri="{FF2B5EF4-FFF2-40B4-BE49-F238E27FC236}">
                  <a16:creationId xmlns:a16="http://schemas.microsoft.com/office/drawing/2014/main" id="{A9274A80-DE14-534B-8E88-EB6B9AF8118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668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4" name="Picture 173" descr="be.png">
              <a:extLst>
                <a:ext uri="{FF2B5EF4-FFF2-40B4-BE49-F238E27FC236}">
                  <a16:creationId xmlns:a16="http://schemas.microsoft.com/office/drawing/2014/main" id="{5C7C1A99-BE34-E948-80DE-BC4F3DA3139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710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5" name="Picture 174" descr="ch.png">
              <a:extLst>
                <a:ext uri="{FF2B5EF4-FFF2-40B4-BE49-F238E27FC236}">
                  <a16:creationId xmlns:a16="http://schemas.microsoft.com/office/drawing/2014/main" id="{A0D8E890-179F-134F-A153-70684E8B9F8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5200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6" name="Picture 175" descr="cz.png">
              <a:extLst>
                <a:ext uri="{FF2B5EF4-FFF2-40B4-BE49-F238E27FC236}">
                  <a16:creationId xmlns:a16="http://schemas.microsoft.com/office/drawing/2014/main" id="{7FF2C21D-860C-3449-9C03-257D2590A39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04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7" name="Picture 176" descr="de.png">
              <a:extLst>
                <a:ext uri="{FF2B5EF4-FFF2-40B4-BE49-F238E27FC236}">
                  <a16:creationId xmlns:a16="http://schemas.microsoft.com/office/drawing/2014/main" id="{F361ED7A-68E6-0E4D-9BC4-097D41D9FB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3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8" name="Picture 177" descr="dk.png">
              <a:extLst>
                <a:ext uri="{FF2B5EF4-FFF2-40B4-BE49-F238E27FC236}">
                  <a16:creationId xmlns:a16="http://schemas.microsoft.com/office/drawing/2014/main" id="{C424A9F5-069A-434E-8E83-3408A9C196F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4046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9" name="Picture 178" descr="ee.png">
              <a:extLst>
                <a:ext uri="{FF2B5EF4-FFF2-40B4-BE49-F238E27FC236}">
                  <a16:creationId xmlns:a16="http://schemas.microsoft.com/office/drawing/2014/main" id="{1B1CC685-FAA3-A248-AAB2-F20C3883BE6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1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0" name="Picture 179" descr="es.png">
              <a:extLst>
                <a:ext uri="{FF2B5EF4-FFF2-40B4-BE49-F238E27FC236}">
                  <a16:creationId xmlns:a16="http://schemas.microsoft.com/office/drawing/2014/main" id="{B75A8634-06BC-094C-89BB-1D7B1C89735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0923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1" name="Picture 180" descr="fi.png">
              <a:extLst>
                <a:ext uri="{FF2B5EF4-FFF2-40B4-BE49-F238E27FC236}">
                  <a16:creationId xmlns:a16="http://schemas.microsoft.com/office/drawing/2014/main" id="{D6307B4D-5DCF-B74D-A84C-DA63FB025A0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8812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2" name="Picture 181" descr="fr.png">
              <a:extLst>
                <a:ext uri="{FF2B5EF4-FFF2-40B4-BE49-F238E27FC236}">
                  <a16:creationId xmlns:a16="http://schemas.microsoft.com/office/drawing/2014/main" id="{2691AFB8-3B77-0A4F-828F-4FE7F3613B5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5697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3" name="Picture 182" descr="gr.png">
              <a:extLst>
                <a:ext uri="{FF2B5EF4-FFF2-40B4-BE49-F238E27FC236}">
                  <a16:creationId xmlns:a16="http://schemas.microsoft.com/office/drawing/2014/main" id="{B33F68EE-435E-0244-8392-CD25D552D01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997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4" name="Picture 183" descr="hu.png">
              <a:extLst>
                <a:ext uri="{FF2B5EF4-FFF2-40B4-BE49-F238E27FC236}">
                  <a16:creationId xmlns:a16="http://schemas.microsoft.com/office/drawing/2014/main" id="{FE3CC19D-9F24-E44A-A693-0555D62C841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6860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5" name="Picture 184" descr="ie.png">
              <a:extLst>
                <a:ext uri="{FF2B5EF4-FFF2-40B4-BE49-F238E27FC236}">
                  <a16:creationId xmlns:a16="http://schemas.microsoft.com/office/drawing/2014/main" id="{2786FEC6-B769-1D4E-B6B3-0D617EFC791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3746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6" name="Picture 185" descr="it.png">
              <a:extLst>
                <a:ext uri="{FF2B5EF4-FFF2-40B4-BE49-F238E27FC236}">
                  <a16:creationId xmlns:a16="http://schemas.microsoft.com/office/drawing/2014/main" id="{FFF41234-4D97-8944-94E0-DB24DA9547C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0632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7" name="Picture 186" descr="lu.png">
              <a:extLst>
                <a:ext uri="{FF2B5EF4-FFF2-40B4-BE49-F238E27FC236}">
                  <a16:creationId xmlns:a16="http://schemas.microsoft.com/office/drawing/2014/main" id="{5CC9CE43-782F-B243-B0F2-A1F201A9855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76775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8" name="Picture 187" descr="nl.png">
              <a:extLst>
                <a:ext uri="{FF2B5EF4-FFF2-40B4-BE49-F238E27FC236}">
                  <a16:creationId xmlns:a16="http://schemas.microsoft.com/office/drawing/2014/main" id="{D541A120-0643-A34E-B774-D4AD5DC1AC2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50684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9" name="Picture 188" descr="no.png">
              <a:extLst>
                <a:ext uri="{FF2B5EF4-FFF2-40B4-BE49-F238E27FC236}">
                  <a16:creationId xmlns:a16="http://schemas.microsoft.com/office/drawing/2014/main" id="{EF8B4CE5-903D-2A49-961E-99890647F27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2805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0" name="Picture 189" descr="pl.png">
              <a:extLst>
                <a:ext uri="{FF2B5EF4-FFF2-40B4-BE49-F238E27FC236}">
                  <a16:creationId xmlns:a16="http://schemas.microsoft.com/office/drawing/2014/main" id="{DD754616-3344-5C4C-80F5-3023168B3E0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9518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1" name="Picture 190" descr="pt.png">
              <a:extLst>
                <a:ext uri="{FF2B5EF4-FFF2-40B4-BE49-F238E27FC236}">
                  <a16:creationId xmlns:a16="http://schemas.microsoft.com/office/drawing/2014/main" id="{9976AFC9-2D5A-C54B-9CA7-A994E7CCC7A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67359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2" name="Picture 191" descr="ro.png">
              <a:extLst>
                <a:ext uri="{FF2B5EF4-FFF2-40B4-BE49-F238E27FC236}">
                  <a16:creationId xmlns:a16="http://schemas.microsoft.com/office/drawing/2014/main" id="{A7F9BD34-A5E5-A54D-80AD-7BB6BBA466E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4126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3" name="Picture 192" descr="se.png">
              <a:extLst>
                <a:ext uri="{FF2B5EF4-FFF2-40B4-BE49-F238E27FC236}">
                  <a16:creationId xmlns:a16="http://schemas.microsoft.com/office/drawing/2014/main" id="{903582D9-7119-CD44-BA81-A6FBFD1AE7F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7981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4" name="Picture 193" descr="uk.png">
              <a:extLst>
                <a:ext uri="{FF2B5EF4-FFF2-40B4-BE49-F238E27FC236}">
                  <a16:creationId xmlns:a16="http://schemas.microsoft.com/office/drawing/2014/main" id="{7F7A8D82-051C-C148-9664-C747BDB476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1754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5" name="Picture 194" descr="ca.png">
              <a:extLst>
                <a:ext uri="{FF2B5EF4-FFF2-40B4-BE49-F238E27FC236}">
                  <a16:creationId xmlns:a16="http://schemas.microsoft.com/office/drawing/2014/main" id="{447F0220-5C4A-BE4B-B874-6CD8BB3810F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91609" y="6573362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6" name="Picture 195">
              <a:extLst>
                <a:ext uri="{FF2B5EF4-FFF2-40B4-BE49-F238E27FC236}">
                  <a16:creationId xmlns:a16="http://schemas.microsoft.com/office/drawing/2014/main" id="{570B4468-AA03-5247-BAAB-718BC1670B3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55553" y="6572169"/>
              <a:ext cx="216000" cy="144000"/>
            </a:xfrm>
            <a:prstGeom prst="rect">
              <a:avLst/>
            </a:prstGeom>
          </p:spPr>
        </p:pic>
        <p:pic>
          <p:nvPicPr>
            <p:cNvPr id="197" name="Picture 196" descr="si.png">
              <a:extLst>
                <a:ext uri="{FF2B5EF4-FFF2-40B4-BE49-F238E27FC236}">
                  <a16:creationId xmlns:a16="http://schemas.microsoft.com/office/drawing/2014/main" id="{B3D3F122-B79E-FE4A-85D5-63B2D0A9F8D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28090" y="6572513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048106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Rectangle 153">
            <a:extLst>
              <a:ext uri="{FF2B5EF4-FFF2-40B4-BE49-F238E27FC236}">
                <a16:creationId xmlns:a16="http://schemas.microsoft.com/office/drawing/2014/main" id="{2FDEDD14-D71C-FA46-B659-781FB04D4CD6}"/>
              </a:ext>
            </a:extLst>
          </p:cNvPr>
          <p:cNvSpPr/>
          <p:nvPr userDrawn="1"/>
        </p:nvSpPr>
        <p:spPr>
          <a:xfrm>
            <a:off x="-6566" y="-2"/>
            <a:ext cx="12198565" cy="6858002"/>
          </a:xfrm>
          <a:prstGeom prst="rect">
            <a:avLst/>
          </a:prstGeom>
          <a:solidFill>
            <a:srgbClr val="0061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61" name="Straight Connector 60"/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sp>
        <p:nvSpPr>
          <p:cNvPr id="98" name="Text Box 38">
            <a:extLst>
              <a:ext uri="{FF2B5EF4-FFF2-40B4-BE49-F238E27FC236}">
                <a16:creationId xmlns:a16="http://schemas.microsoft.com/office/drawing/2014/main" id="{7FCD07CB-9B49-8542-B6E1-EE8F108950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39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6">
            <a:extLst>
              <a:ext uri="{FF2B5EF4-FFF2-40B4-BE49-F238E27FC236}">
                <a16:creationId xmlns:a16="http://schemas.microsoft.com/office/drawing/2014/main" id="{31144C82-D053-8F4B-894B-EE0D394C022E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261" y="157324"/>
            <a:ext cx="1011322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altLang="en-US" noProof="0"/>
              <a:t>CLICK TO EDIT MASTER TITLE STYLE</a:t>
            </a:r>
          </a:p>
        </p:txBody>
      </p:sp>
      <p:sp>
        <p:nvSpPr>
          <p:cNvPr id="41" name="Content Placeholder 2">
            <a:extLst>
              <a:ext uri="{FF2B5EF4-FFF2-40B4-BE49-F238E27FC236}">
                <a16:creationId xmlns:a16="http://schemas.microsoft.com/office/drawing/2014/main" id="{AECCC4E8-0B5E-9C4D-AB80-150457D92BD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8262" y="882192"/>
            <a:ext cx="11763662" cy="5534968"/>
          </a:xfrm>
        </p:spPr>
        <p:txBody>
          <a:bodyPr/>
          <a:lstStyle>
            <a:lvl1pPr>
              <a:defRPr>
                <a:solidFill>
                  <a:srgbClr val="009BDB"/>
                </a:solidFill>
              </a:defRPr>
            </a:lvl1pPr>
            <a:lvl2pPr>
              <a:defRPr>
                <a:solidFill>
                  <a:srgbClr val="009BDB"/>
                </a:solidFill>
              </a:defRPr>
            </a:lvl2pPr>
            <a:lvl3pPr>
              <a:defRPr>
                <a:solidFill>
                  <a:srgbClr val="009BDB"/>
                </a:solidFill>
              </a:defRPr>
            </a:lvl3pPr>
            <a:lvl4pPr>
              <a:defRPr>
                <a:solidFill>
                  <a:srgbClr val="009BDB"/>
                </a:solidFill>
              </a:defRPr>
            </a:lvl4pPr>
            <a:lvl5pPr>
              <a:defRPr>
                <a:solidFill>
                  <a:srgbClr val="009BDB"/>
                </a:solidFill>
              </a:defRPr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EF769265-2000-A745-853D-4F112CDCFBE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grpSp>
        <p:nvGrpSpPr>
          <p:cNvPr id="173" name="Group 172">
            <a:extLst>
              <a:ext uri="{FF2B5EF4-FFF2-40B4-BE49-F238E27FC236}">
                <a16:creationId xmlns:a16="http://schemas.microsoft.com/office/drawing/2014/main" id="{9C03ECFA-F0E6-3F43-AB7D-B1FC42BC6B83}"/>
              </a:ext>
            </a:extLst>
          </p:cNvPr>
          <p:cNvGrpSpPr/>
          <p:nvPr userDrawn="1"/>
        </p:nvGrpSpPr>
        <p:grpSpPr>
          <a:xfrm>
            <a:off x="226688" y="6572055"/>
            <a:ext cx="9280921" cy="144114"/>
            <a:chOff x="226688" y="6572055"/>
            <a:chExt cx="9280921" cy="144114"/>
          </a:xfrm>
        </p:grpSpPr>
        <p:pic>
          <p:nvPicPr>
            <p:cNvPr id="174" name="Picture 173" descr="at.png">
              <a:extLst>
                <a:ext uri="{FF2B5EF4-FFF2-40B4-BE49-F238E27FC236}">
                  <a16:creationId xmlns:a16="http://schemas.microsoft.com/office/drawing/2014/main" id="{3824C34D-E8F4-6046-BAD3-FF544547B56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668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5" name="Picture 174" descr="be.png">
              <a:extLst>
                <a:ext uri="{FF2B5EF4-FFF2-40B4-BE49-F238E27FC236}">
                  <a16:creationId xmlns:a16="http://schemas.microsoft.com/office/drawing/2014/main" id="{D3C84D9E-605B-5C40-AC60-4287ECCFC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710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6" name="Picture 175" descr="ch.png">
              <a:extLst>
                <a:ext uri="{FF2B5EF4-FFF2-40B4-BE49-F238E27FC236}">
                  <a16:creationId xmlns:a16="http://schemas.microsoft.com/office/drawing/2014/main" id="{C9081AC3-3B15-C74D-99C2-853A5909C01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5200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7" name="Picture 176" descr="cz.png">
              <a:extLst>
                <a:ext uri="{FF2B5EF4-FFF2-40B4-BE49-F238E27FC236}">
                  <a16:creationId xmlns:a16="http://schemas.microsoft.com/office/drawing/2014/main" id="{D25A0EC2-80AF-3549-B68D-0824059F9D5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04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8" name="Picture 177" descr="de.png">
              <a:extLst>
                <a:ext uri="{FF2B5EF4-FFF2-40B4-BE49-F238E27FC236}">
                  <a16:creationId xmlns:a16="http://schemas.microsoft.com/office/drawing/2014/main" id="{01CFBFE7-56FE-7D43-8225-3FEC97C7E6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3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9" name="Picture 178" descr="dk.png">
              <a:extLst>
                <a:ext uri="{FF2B5EF4-FFF2-40B4-BE49-F238E27FC236}">
                  <a16:creationId xmlns:a16="http://schemas.microsoft.com/office/drawing/2014/main" id="{824EBC88-E0A5-4F40-8D70-4A191BB0E45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4046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0" name="Picture 179" descr="ee.png">
              <a:extLst>
                <a:ext uri="{FF2B5EF4-FFF2-40B4-BE49-F238E27FC236}">
                  <a16:creationId xmlns:a16="http://schemas.microsoft.com/office/drawing/2014/main" id="{DF36E0EF-A035-434C-ACC2-1E0A85C951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1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1" name="Picture 180" descr="es.png">
              <a:extLst>
                <a:ext uri="{FF2B5EF4-FFF2-40B4-BE49-F238E27FC236}">
                  <a16:creationId xmlns:a16="http://schemas.microsoft.com/office/drawing/2014/main" id="{9855D420-8B9F-DB4D-BFFD-88B92FBC93E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0923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2" name="Picture 181" descr="fi.png">
              <a:extLst>
                <a:ext uri="{FF2B5EF4-FFF2-40B4-BE49-F238E27FC236}">
                  <a16:creationId xmlns:a16="http://schemas.microsoft.com/office/drawing/2014/main" id="{D8DA4ED2-71BF-D54A-8729-667C353420B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8812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3" name="Picture 182" descr="fr.png">
              <a:extLst>
                <a:ext uri="{FF2B5EF4-FFF2-40B4-BE49-F238E27FC236}">
                  <a16:creationId xmlns:a16="http://schemas.microsoft.com/office/drawing/2014/main" id="{95700422-738E-3F43-9BD9-732D1F1CD51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5697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4" name="Picture 183" descr="gr.png">
              <a:extLst>
                <a:ext uri="{FF2B5EF4-FFF2-40B4-BE49-F238E27FC236}">
                  <a16:creationId xmlns:a16="http://schemas.microsoft.com/office/drawing/2014/main" id="{3ADFE767-2157-EF4F-A55A-529EEB11AD1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997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5" name="Picture 184" descr="hu.png">
              <a:extLst>
                <a:ext uri="{FF2B5EF4-FFF2-40B4-BE49-F238E27FC236}">
                  <a16:creationId xmlns:a16="http://schemas.microsoft.com/office/drawing/2014/main" id="{94431EEF-3F6C-EB40-AB87-05DDC4908F6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6860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6" name="Picture 185" descr="ie.png">
              <a:extLst>
                <a:ext uri="{FF2B5EF4-FFF2-40B4-BE49-F238E27FC236}">
                  <a16:creationId xmlns:a16="http://schemas.microsoft.com/office/drawing/2014/main" id="{0F4742A7-B3EF-E940-8319-F483AEA9300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3746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7" name="Picture 186" descr="it.png">
              <a:extLst>
                <a:ext uri="{FF2B5EF4-FFF2-40B4-BE49-F238E27FC236}">
                  <a16:creationId xmlns:a16="http://schemas.microsoft.com/office/drawing/2014/main" id="{F916B730-76B6-7C44-B685-963A89AC4D3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0632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8" name="Picture 187" descr="lu.png">
              <a:extLst>
                <a:ext uri="{FF2B5EF4-FFF2-40B4-BE49-F238E27FC236}">
                  <a16:creationId xmlns:a16="http://schemas.microsoft.com/office/drawing/2014/main" id="{371EAC75-DE61-124E-801F-B188BAD04F7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76775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9" name="Picture 188" descr="nl.png">
              <a:extLst>
                <a:ext uri="{FF2B5EF4-FFF2-40B4-BE49-F238E27FC236}">
                  <a16:creationId xmlns:a16="http://schemas.microsoft.com/office/drawing/2014/main" id="{27CD426E-F43D-7A47-82F0-CE6F0A7451A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50684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0" name="Picture 189" descr="no.png">
              <a:extLst>
                <a:ext uri="{FF2B5EF4-FFF2-40B4-BE49-F238E27FC236}">
                  <a16:creationId xmlns:a16="http://schemas.microsoft.com/office/drawing/2014/main" id="{BFC941B5-B595-3545-9AE8-692D142F415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2805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1" name="Picture 190" descr="pl.png">
              <a:extLst>
                <a:ext uri="{FF2B5EF4-FFF2-40B4-BE49-F238E27FC236}">
                  <a16:creationId xmlns:a16="http://schemas.microsoft.com/office/drawing/2014/main" id="{0ADF2A94-9206-EC4F-8756-8FE56F5E7FD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9518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2" name="Picture 191" descr="pt.png">
              <a:extLst>
                <a:ext uri="{FF2B5EF4-FFF2-40B4-BE49-F238E27FC236}">
                  <a16:creationId xmlns:a16="http://schemas.microsoft.com/office/drawing/2014/main" id="{111C1773-57A2-D846-A061-DCC75173328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67359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3" name="Picture 192" descr="ro.png">
              <a:extLst>
                <a:ext uri="{FF2B5EF4-FFF2-40B4-BE49-F238E27FC236}">
                  <a16:creationId xmlns:a16="http://schemas.microsoft.com/office/drawing/2014/main" id="{20020476-0B2D-A04E-B153-DCADFDF58FB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4126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4" name="Picture 193" descr="se.png">
              <a:extLst>
                <a:ext uri="{FF2B5EF4-FFF2-40B4-BE49-F238E27FC236}">
                  <a16:creationId xmlns:a16="http://schemas.microsoft.com/office/drawing/2014/main" id="{B59E6C4B-8074-D841-A73A-F1B33B3C6E8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7981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5" name="Picture 194" descr="uk.png">
              <a:extLst>
                <a:ext uri="{FF2B5EF4-FFF2-40B4-BE49-F238E27FC236}">
                  <a16:creationId xmlns:a16="http://schemas.microsoft.com/office/drawing/2014/main" id="{D012AEDC-CFA2-5F45-B10F-82E3A1BBE40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1754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6" name="Picture 195" descr="ca.png">
              <a:extLst>
                <a:ext uri="{FF2B5EF4-FFF2-40B4-BE49-F238E27FC236}">
                  <a16:creationId xmlns:a16="http://schemas.microsoft.com/office/drawing/2014/main" id="{0E4FB537-7180-1042-9D96-38B8DE330FB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91609" y="6573362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7" name="Picture 196">
              <a:extLst>
                <a:ext uri="{FF2B5EF4-FFF2-40B4-BE49-F238E27FC236}">
                  <a16:creationId xmlns:a16="http://schemas.microsoft.com/office/drawing/2014/main" id="{3F6A389A-CB86-8B42-AC65-749665029DD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55553" y="6572169"/>
              <a:ext cx="216000" cy="144000"/>
            </a:xfrm>
            <a:prstGeom prst="rect">
              <a:avLst/>
            </a:prstGeom>
          </p:spPr>
        </p:pic>
        <p:pic>
          <p:nvPicPr>
            <p:cNvPr id="198" name="Picture 197" descr="si.png">
              <a:extLst>
                <a:ext uri="{FF2B5EF4-FFF2-40B4-BE49-F238E27FC236}">
                  <a16:creationId xmlns:a16="http://schemas.microsoft.com/office/drawing/2014/main" id="{F9AD2EBC-E00E-BF4A-9B91-0F4C777AC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28090" y="6572513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873380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LOSING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rgbClr val="335E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335E6F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 flipH="1">
            <a:off x="4686300" y="2011304"/>
            <a:ext cx="2819400" cy="2819034"/>
          </a:xfrm>
          <a:prstGeom prst="rect">
            <a:avLst/>
          </a:prstGeom>
          <a:solidFill>
            <a:srgbClr val="0032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ubtitle 2"/>
          <p:cNvSpPr txBox="1">
            <a:spLocks/>
          </p:cNvSpPr>
          <p:nvPr userDrawn="1"/>
        </p:nvSpPr>
        <p:spPr>
          <a:xfrm>
            <a:off x="4686298" y="4524206"/>
            <a:ext cx="2812781" cy="3144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GB" sz="140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Subtitle 2"/>
          <p:cNvSpPr txBox="1">
            <a:spLocks/>
          </p:cNvSpPr>
          <p:nvPr userDrawn="1"/>
        </p:nvSpPr>
        <p:spPr>
          <a:xfrm>
            <a:off x="4686298" y="1740022"/>
            <a:ext cx="2819402" cy="26152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1100" noProof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Produced by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7C01D068-9364-9848-89E9-73AD77FBF2D2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4686298" y="2041526"/>
            <a:ext cx="2819402" cy="2359024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140" b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/>
              <a:t>Click to edit Master text styles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CEA846BB-3E9A-6A43-8C02-4025B1D22551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4686298" y="4406773"/>
            <a:ext cx="2819402" cy="42356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500" b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397517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rgbClr val="0032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A4B4D7-A696-D741-8178-685E15E6A7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</a:t>
            </a:r>
            <a:r>
              <a:rPr lang="en-GB" noProof="0" dirty="0"/>
              <a:t>EDIT</a:t>
            </a:r>
            <a:r>
              <a:rPr lang="en-US" dirty="0"/>
              <a:t> MASTER TITLE STYLE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0624688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C11D8D26-D994-FC46-875F-6F64DB4D02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C57E5F4-FF51-474A-B200-5C9D11431153}"/>
              </a:ext>
            </a:extLst>
          </p:cNvPr>
          <p:cNvSpPr/>
          <p:nvPr userDrawn="1"/>
        </p:nvSpPr>
        <p:spPr>
          <a:xfrm>
            <a:off x="0" y="-2"/>
            <a:ext cx="12210136" cy="6858002"/>
          </a:xfrm>
          <a:prstGeom prst="rect">
            <a:avLst/>
          </a:prstGeom>
          <a:solidFill>
            <a:srgbClr val="003249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153" name="Straight Connector 152">
            <a:extLst>
              <a:ext uri="{FF2B5EF4-FFF2-40B4-BE49-F238E27FC236}">
                <a16:creationId xmlns:a16="http://schemas.microsoft.com/office/drawing/2014/main" id="{55F1F827-F20B-2049-AB7D-6EBF9B5960C3}"/>
              </a:ext>
            </a:extLst>
          </p:cNvPr>
          <p:cNvCxnSpPr>
            <a:cxnSpLocks/>
          </p:cNvCxnSpPr>
          <p:nvPr userDrawn="1"/>
        </p:nvCxnSpPr>
        <p:spPr>
          <a:xfrm>
            <a:off x="219687" y="4078969"/>
            <a:ext cx="11737748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5">
            <a:extLst>
              <a:ext uri="{FF2B5EF4-FFF2-40B4-BE49-F238E27FC236}">
                <a16:creationId xmlns:a16="http://schemas.microsoft.com/office/drawing/2014/main" id="{8265F6E0-D659-2A48-A5FB-6EE185BF25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6425" y="3509439"/>
            <a:ext cx="11741010" cy="563779"/>
          </a:xfrm>
        </p:spPr>
        <p:txBody>
          <a:bodyPr anchor="b" anchorCtr="0">
            <a:no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0A3375C-AD7C-0F4A-9A24-880CB1348DB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365005" y="5091757"/>
            <a:ext cx="2594803" cy="1315441"/>
          </a:xfrm>
        </p:spPr>
        <p:txBody>
          <a:bodyPr lIns="0" rIns="0" anchor="ctr"/>
          <a:lstStyle>
            <a:lvl1pPr algn="r">
              <a:lnSpc>
                <a:spcPct val="150000"/>
              </a:lnSpc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/>
              <a:t>Name Surname</a:t>
            </a:r>
          </a:p>
          <a:p>
            <a:pPr lvl="0"/>
            <a:r>
              <a:rPr lang="en-GB" noProof="0"/>
              <a:t>Where are you today?</a:t>
            </a:r>
          </a:p>
          <a:p>
            <a:pPr lvl="0"/>
            <a:r>
              <a:rPr lang="en-GB" noProof="0"/>
              <a:t>DD/MM/YYYY</a:t>
            </a: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2" name="Picture 91">
            <a:extLst>
              <a:ext uri="{FF2B5EF4-FFF2-40B4-BE49-F238E27FC236}">
                <a16:creationId xmlns:a16="http://schemas.microsoft.com/office/drawing/2014/main" id="{404D7138-AD9C-C946-BD30-C3547A00250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grpSp>
        <p:nvGrpSpPr>
          <p:cNvPr id="171" name="Group 170">
            <a:extLst>
              <a:ext uri="{FF2B5EF4-FFF2-40B4-BE49-F238E27FC236}">
                <a16:creationId xmlns:a16="http://schemas.microsoft.com/office/drawing/2014/main" id="{3A91B686-E4E0-564F-B9AE-39DF39056A0B}"/>
              </a:ext>
            </a:extLst>
          </p:cNvPr>
          <p:cNvGrpSpPr/>
          <p:nvPr userDrawn="1"/>
        </p:nvGrpSpPr>
        <p:grpSpPr>
          <a:xfrm>
            <a:off x="226688" y="6572055"/>
            <a:ext cx="9280921" cy="144114"/>
            <a:chOff x="226688" y="6572055"/>
            <a:chExt cx="9280921" cy="144114"/>
          </a:xfrm>
        </p:grpSpPr>
        <p:pic>
          <p:nvPicPr>
            <p:cNvPr id="172" name="Picture 171" descr="at.png">
              <a:extLst>
                <a:ext uri="{FF2B5EF4-FFF2-40B4-BE49-F238E27FC236}">
                  <a16:creationId xmlns:a16="http://schemas.microsoft.com/office/drawing/2014/main" id="{BEDB8B01-740D-BA49-94F0-ED280E0BC06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668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3" name="Picture 172" descr="be.png">
              <a:extLst>
                <a:ext uri="{FF2B5EF4-FFF2-40B4-BE49-F238E27FC236}">
                  <a16:creationId xmlns:a16="http://schemas.microsoft.com/office/drawing/2014/main" id="{0E437E8F-13B2-6F4F-B850-26478D455D6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710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4" name="Picture 173" descr="ch.png">
              <a:extLst>
                <a:ext uri="{FF2B5EF4-FFF2-40B4-BE49-F238E27FC236}">
                  <a16:creationId xmlns:a16="http://schemas.microsoft.com/office/drawing/2014/main" id="{C0D345B6-A534-1B49-9784-2B92A16D4B1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5200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5" name="Picture 174" descr="cz.png">
              <a:extLst>
                <a:ext uri="{FF2B5EF4-FFF2-40B4-BE49-F238E27FC236}">
                  <a16:creationId xmlns:a16="http://schemas.microsoft.com/office/drawing/2014/main" id="{F902E505-15BF-604F-9C12-2B28CE906F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04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6" name="Picture 175" descr="de.png">
              <a:extLst>
                <a:ext uri="{FF2B5EF4-FFF2-40B4-BE49-F238E27FC236}">
                  <a16:creationId xmlns:a16="http://schemas.microsoft.com/office/drawing/2014/main" id="{FC2D03AE-8A3D-3B47-8FFD-ACE2C8B1EB3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3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7" name="Picture 176" descr="dk.png">
              <a:extLst>
                <a:ext uri="{FF2B5EF4-FFF2-40B4-BE49-F238E27FC236}">
                  <a16:creationId xmlns:a16="http://schemas.microsoft.com/office/drawing/2014/main" id="{1F3D4151-0340-BA4E-B105-BCAE86AACB4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4046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8" name="Picture 177" descr="ee.png">
              <a:extLst>
                <a:ext uri="{FF2B5EF4-FFF2-40B4-BE49-F238E27FC236}">
                  <a16:creationId xmlns:a16="http://schemas.microsoft.com/office/drawing/2014/main" id="{640649DA-1388-B348-A489-A2FDA33BB40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1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9" name="Picture 178" descr="es.png">
              <a:extLst>
                <a:ext uri="{FF2B5EF4-FFF2-40B4-BE49-F238E27FC236}">
                  <a16:creationId xmlns:a16="http://schemas.microsoft.com/office/drawing/2014/main" id="{470A01F2-D7CC-9C41-8BAA-9D79996F6BB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0923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0" name="Picture 179" descr="fi.png">
              <a:extLst>
                <a:ext uri="{FF2B5EF4-FFF2-40B4-BE49-F238E27FC236}">
                  <a16:creationId xmlns:a16="http://schemas.microsoft.com/office/drawing/2014/main" id="{F4D80BB1-B435-264A-830D-B4CCD3E4887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8812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1" name="Picture 180" descr="fr.png">
              <a:extLst>
                <a:ext uri="{FF2B5EF4-FFF2-40B4-BE49-F238E27FC236}">
                  <a16:creationId xmlns:a16="http://schemas.microsoft.com/office/drawing/2014/main" id="{DAD10D0F-53A2-134E-BE6E-11FD07622B0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5697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2" name="Picture 181" descr="gr.png">
              <a:extLst>
                <a:ext uri="{FF2B5EF4-FFF2-40B4-BE49-F238E27FC236}">
                  <a16:creationId xmlns:a16="http://schemas.microsoft.com/office/drawing/2014/main" id="{FD750D0C-0AA7-9940-9315-74A88C2D15A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997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3" name="Picture 182" descr="hu.png">
              <a:extLst>
                <a:ext uri="{FF2B5EF4-FFF2-40B4-BE49-F238E27FC236}">
                  <a16:creationId xmlns:a16="http://schemas.microsoft.com/office/drawing/2014/main" id="{0952A36A-6797-1244-8646-E2E98A25861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6860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4" name="Picture 183" descr="ie.png">
              <a:extLst>
                <a:ext uri="{FF2B5EF4-FFF2-40B4-BE49-F238E27FC236}">
                  <a16:creationId xmlns:a16="http://schemas.microsoft.com/office/drawing/2014/main" id="{F9D768E0-92C7-344E-A2C8-3E9386D5264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3746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5" name="Picture 184" descr="it.png">
              <a:extLst>
                <a:ext uri="{FF2B5EF4-FFF2-40B4-BE49-F238E27FC236}">
                  <a16:creationId xmlns:a16="http://schemas.microsoft.com/office/drawing/2014/main" id="{0C7F19CB-CE5F-424E-A2A7-C9250F31280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0632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6" name="Picture 185" descr="lu.png">
              <a:extLst>
                <a:ext uri="{FF2B5EF4-FFF2-40B4-BE49-F238E27FC236}">
                  <a16:creationId xmlns:a16="http://schemas.microsoft.com/office/drawing/2014/main" id="{EC73B713-6D08-6143-81B6-61930BD016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76775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7" name="Picture 186" descr="nl.png">
              <a:extLst>
                <a:ext uri="{FF2B5EF4-FFF2-40B4-BE49-F238E27FC236}">
                  <a16:creationId xmlns:a16="http://schemas.microsoft.com/office/drawing/2014/main" id="{4EE4C425-6D03-A648-945F-C841599A6FE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50684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8" name="Picture 187" descr="no.png">
              <a:extLst>
                <a:ext uri="{FF2B5EF4-FFF2-40B4-BE49-F238E27FC236}">
                  <a16:creationId xmlns:a16="http://schemas.microsoft.com/office/drawing/2014/main" id="{3EC2FB49-273D-1044-A00C-3D1FEDBF87F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2805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9" name="Picture 188" descr="pl.png">
              <a:extLst>
                <a:ext uri="{FF2B5EF4-FFF2-40B4-BE49-F238E27FC236}">
                  <a16:creationId xmlns:a16="http://schemas.microsoft.com/office/drawing/2014/main" id="{4D4E6580-42D2-8243-A427-B252D72B379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9518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0" name="Picture 189" descr="pt.png">
              <a:extLst>
                <a:ext uri="{FF2B5EF4-FFF2-40B4-BE49-F238E27FC236}">
                  <a16:creationId xmlns:a16="http://schemas.microsoft.com/office/drawing/2014/main" id="{87058DB9-6E8A-024A-B6AF-F93EEF3F7CC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67359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1" name="Picture 190" descr="ro.png">
              <a:extLst>
                <a:ext uri="{FF2B5EF4-FFF2-40B4-BE49-F238E27FC236}">
                  <a16:creationId xmlns:a16="http://schemas.microsoft.com/office/drawing/2014/main" id="{708009B0-3B83-0145-82DC-4F2C0D582B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4126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2" name="Picture 191" descr="se.png">
              <a:extLst>
                <a:ext uri="{FF2B5EF4-FFF2-40B4-BE49-F238E27FC236}">
                  <a16:creationId xmlns:a16="http://schemas.microsoft.com/office/drawing/2014/main" id="{D6D8F778-E06A-844B-A9B8-DB85836B932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7981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3" name="Picture 192" descr="uk.png">
              <a:extLst>
                <a:ext uri="{FF2B5EF4-FFF2-40B4-BE49-F238E27FC236}">
                  <a16:creationId xmlns:a16="http://schemas.microsoft.com/office/drawing/2014/main" id="{0876F505-4080-2848-AD4B-B09EBB70178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1754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4" name="Picture 193" descr="ca.png">
              <a:extLst>
                <a:ext uri="{FF2B5EF4-FFF2-40B4-BE49-F238E27FC236}">
                  <a16:creationId xmlns:a16="http://schemas.microsoft.com/office/drawing/2014/main" id="{7CEAFEA1-A42D-8B4C-BF61-8FDE7F657DF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91609" y="6573362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5" name="Picture 194">
              <a:extLst>
                <a:ext uri="{FF2B5EF4-FFF2-40B4-BE49-F238E27FC236}">
                  <a16:creationId xmlns:a16="http://schemas.microsoft.com/office/drawing/2014/main" id="{AD9E02DA-753A-6846-95E3-77E7F5C2610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55553" y="6572169"/>
              <a:ext cx="216000" cy="144000"/>
            </a:xfrm>
            <a:prstGeom prst="rect">
              <a:avLst/>
            </a:prstGeom>
          </p:spPr>
        </p:pic>
        <p:pic>
          <p:nvPicPr>
            <p:cNvPr id="196" name="Picture 195" descr="si.png">
              <a:extLst>
                <a:ext uri="{FF2B5EF4-FFF2-40B4-BE49-F238E27FC236}">
                  <a16:creationId xmlns:a16="http://schemas.microsoft.com/office/drawing/2014/main" id="{CC23C223-60F9-C54E-90CD-4ACBEA6C6E6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28090" y="6572513"/>
              <a:ext cx="217284" cy="143656"/>
            </a:xfrm>
            <a:prstGeom prst="rect">
              <a:avLst/>
            </a:prstGeom>
          </p:spPr>
        </p:pic>
      </p:grpSp>
      <p:sp>
        <p:nvSpPr>
          <p:cNvPr id="37" name="TextBox 36"/>
          <p:cNvSpPr txBox="1"/>
          <p:nvPr userDrawn="1"/>
        </p:nvSpPr>
        <p:spPr>
          <a:xfrm>
            <a:off x="122383" y="6202583"/>
            <a:ext cx="250260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 UNCLASSIFIED – For ESA Official Use Only </a:t>
            </a:r>
          </a:p>
        </p:txBody>
      </p:sp>
    </p:spTree>
    <p:extLst>
      <p:ext uri="{BB962C8B-B14F-4D97-AF65-F5344CB8AC3E}">
        <p14:creationId xmlns:p14="http://schemas.microsoft.com/office/powerpoint/2010/main" val="2105881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8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8" grpId="0">
        <p:tmplLst>
          <p:tmpl>
            <p:tnLst>
              <p:par>
                <p:cTn presetID="2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7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DE2B681B-3E4B-354E-896C-9E7F61EBC6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068F92FD-2519-D543-9089-A37EB34C04EF}"/>
              </a:ext>
            </a:extLst>
          </p:cNvPr>
          <p:cNvSpPr/>
          <p:nvPr userDrawn="1"/>
        </p:nvSpPr>
        <p:spPr>
          <a:xfrm>
            <a:off x="0" y="0"/>
            <a:ext cx="12198565" cy="6858000"/>
          </a:xfrm>
          <a:prstGeom prst="rect">
            <a:avLst/>
          </a:prstGeom>
          <a:solidFill>
            <a:srgbClr val="003249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lt1">
                  <a:alpha val="60000"/>
                </a:schemeClr>
              </a:solidFill>
            </a:endParaRPr>
          </a:p>
        </p:txBody>
      </p:sp>
      <p:cxnSp>
        <p:nvCxnSpPr>
          <p:cNvPr id="61" name="Straight Connector 60"/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Rectangle 6"/>
          <p:cNvSpPr>
            <a:spLocks noGrp="1" noChangeArrowheads="1"/>
          </p:cNvSpPr>
          <p:nvPr userDrawn="1">
            <p:ph type="title" hasCustomPrompt="1"/>
          </p:nvPr>
        </p:nvSpPr>
        <p:spPr bwMode="auto">
          <a:xfrm>
            <a:off x="218261" y="157324"/>
            <a:ext cx="1011322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altLang="en-US" noProof="0"/>
              <a:t>CLICK TO EDIT MASTER TITLE STYLE</a:t>
            </a:r>
          </a:p>
        </p:txBody>
      </p:sp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sp>
        <p:nvSpPr>
          <p:cNvPr id="98" name="Text Box 38">
            <a:extLst>
              <a:ext uri="{FF2B5EF4-FFF2-40B4-BE49-F238E27FC236}">
                <a16:creationId xmlns:a16="http://schemas.microsoft.com/office/drawing/2014/main" id="{7FCD07CB-9B49-8542-B6E1-EE8F108950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39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Content Placeholder 2">
            <a:extLst>
              <a:ext uri="{FF2B5EF4-FFF2-40B4-BE49-F238E27FC236}">
                <a16:creationId xmlns:a16="http://schemas.microsoft.com/office/drawing/2014/main" id="{B7472B44-2D02-5949-9E0B-52A429F6733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8262" y="888004"/>
            <a:ext cx="11763662" cy="5529155"/>
          </a:xfrm>
        </p:spPr>
        <p:txBody>
          <a:bodyPr/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4A42A45F-67BE-BD4F-B645-969DFC49076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02563F12-2F5E-7046-9F9E-42765CF699C5}"/>
              </a:ext>
            </a:extLst>
          </p:cNvPr>
          <p:cNvGrpSpPr/>
          <p:nvPr userDrawn="1"/>
        </p:nvGrpSpPr>
        <p:grpSpPr>
          <a:xfrm>
            <a:off x="226688" y="6572055"/>
            <a:ext cx="9280921" cy="144114"/>
            <a:chOff x="226688" y="6572055"/>
            <a:chExt cx="9280921" cy="144114"/>
          </a:xfrm>
        </p:grpSpPr>
        <p:pic>
          <p:nvPicPr>
            <p:cNvPr id="149" name="Picture 148" descr="at.png">
              <a:extLst>
                <a:ext uri="{FF2B5EF4-FFF2-40B4-BE49-F238E27FC236}">
                  <a16:creationId xmlns:a16="http://schemas.microsoft.com/office/drawing/2014/main" id="{475AACDA-4091-D443-9A82-0DF8225BAA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668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50" name="Picture 149" descr="be.png">
              <a:extLst>
                <a:ext uri="{FF2B5EF4-FFF2-40B4-BE49-F238E27FC236}">
                  <a16:creationId xmlns:a16="http://schemas.microsoft.com/office/drawing/2014/main" id="{58CE1AFE-ECF0-A841-A895-7868DC303AE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710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51" name="Picture 150" descr="ch.png">
              <a:extLst>
                <a:ext uri="{FF2B5EF4-FFF2-40B4-BE49-F238E27FC236}">
                  <a16:creationId xmlns:a16="http://schemas.microsoft.com/office/drawing/2014/main" id="{9348ECEC-29BE-4147-B5FD-462172ABBC4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5200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52" name="Picture 151" descr="cz.png">
              <a:extLst>
                <a:ext uri="{FF2B5EF4-FFF2-40B4-BE49-F238E27FC236}">
                  <a16:creationId xmlns:a16="http://schemas.microsoft.com/office/drawing/2014/main" id="{D93E9695-3D3E-1249-A585-F64D8892F9B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04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53" name="Picture 152" descr="de.png">
              <a:extLst>
                <a:ext uri="{FF2B5EF4-FFF2-40B4-BE49-F238E27FC236}">
                  <a16:creationId xmlns:a16="http://schemas.microsoft.com/office/drawing/2014/main" id="{3E5D57C8-0FE0-8A43-A249-8647C91772B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3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54" name="Picture 153" descr="dk.png">
              <a:extLst>
                <a:ext uri="{FF2B5EF4-FFF2-40B4-BE49-F238E27FC236}">
                  <a16:creationId xmlns:a16="http://schemas.microsoft.com/office/drawing/2014/main" id="{56857FC1-B762-6241-8CCA-ACB09F9E95C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4046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55" name="Picture 154" descr="ee.png">
              <a:extLst>
                <a:ext uri="{FF2B5EF4-FFF2-40B4-BE49-F238E27FC236}">
                  <a16:creationId xmlns:a16="http://schemas.microsoft.com/office/drawing/2014/main" id="{BE492091-9C8B-6F4A-9690-51F20A6B19A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1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56" name="Picture 155" descr="es.png">
              <a:extLst>
                <a:ext uri="{FF2B5EF4-FFF2-40B4-BE49-F238E27FC236}">
                  <a16:creationId xmlns:a16="http://schemas.microsoft.com/office/drawing/2014/main" id="{C746A653-55D1-FE43-9E17-DD7C2F67A80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0923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57" name="Picture 156" descr="fi.png">
              <a:extLst>
                <a:ext uri="{FF2B5EF4-FFF2-40B4-BE49-F238E27FC236}">
                  <a16:creationId xmlns:a16="http://schemas.microsoft.com/office/drawing/2014/main" id="{775E2C40-17A6-5147-BEB3-C9C24532C1A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8812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58" name="Picture 157" descr="fr.png">
              <a:extLst>
                <a:ext uri="{FF2B5EF4-FFF2-40B4-BE49-F238E27FC236}">
                  <a16:creationId xmlns:a16="http://schemas.microsoft.com/office/drawing/2014/main" id="{06D513E6-02CE-4542-80F8-CCC6EA67641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5697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59" name="Picture 158" descr="gr.png">
              <a:extLst>
                <a:ext uri="{FF2B5EF4-FFF2-40B4-BE49-F238E27FC236}">
                  <a16:creationId xmlns:a16="http://schemas.microsoft.com/office/drawing/2014/main" id="{1B4168F1-7DAA-0548-A29A-7B7A400F1D3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997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0" name="Picture 159" descr="hu.png">
              <a:extLst>
                <a:ext uri="{FF2B5EF4-FFF2-40B4-BE49-F238E27FC236}">
                  <a16:creationId xmlns:a16="http://schemas.microsoft.com/office/drawing/2014/main" id="{8B89855D-A305-7748-A5BE-23F0EB1726B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6860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1" name="Picture 160" descr="ie.png">
              <a:extLst>
                <a:ext uri="{FF2B5EF4-FFF2-40B4-BE49-F238E27FC236}">
                  <a16:creationId xmlns:a16="http://schemas.microsoft.com/office/drawing/2014/main" id="{AA1C0F09-E655-A44D-AD5C-3D015AFF316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3746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2" name="Picture 161" descr="it.png">
              <a:extLst>
                <a:ext uri="{FF2B5EF4-FFF2-40B4-BE49-F238E27FC236}">
                  <a16:creationId xmlns:a16="http://schemas.microsoft.com/office/drawing/2014/main" id="{CD561B0B-2BE7-4C4B-A014-A3F86A06915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0632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3" name="Picture 162" descr="lu.png">
              <a:extLst>
                <a:ext uri="{FF2B5EF4-FFF2-40B4-BE49-F238E27FC236}">
                  <a16:creationId xmlns:a16="http://schemas.microsoft.com/office/drawing/2014/main" id="{B2B648C7-EC4B-0B43-87E7-380841C807E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76775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4" name="Picture 163" descr="nl.png">
              <a:extLst>
                <a:ext uri="{FF2B5EF4-FFF2-40B4-BE49-F238E27FC236}">
                  <a16:creationId xmlns:a16="http://schemas.microsoft.com/office/drawing/2014/main" id="{A85CB5B5-C2D9-3943-A9C3-5115E3E715B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50684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5" name="Picture 164" descr="no.png">
              <a:extLst>
                <a:ext uri="{FF2B5EF4-FFF2-40B4-BE49-F238E27FC236}">
                  <a16:creationId xmlns:a16="http://schemas.microsoft.com/office/drawing/2014/main" id="{E1EC717A-4D43-7443-B3F8-308E6DF8AA8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2805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6" name="Picture 165" descr="pl.png">
              <a:extLst>
                <a:ext uri="{FF2B5EF4-FFF2-40B4-BE49-F238E27FC236}">
                  <a16:creationId xmlns:a16="http://schemas.microsoft.com/office/drawing/2014/main" id="{99D2D7FA-45A9-AF42-AB26-7191B27FADF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9518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7" name="Picture 166" descr="pt.png">
              <a:extLst>
                <a:ext uri="{FF2B5EF4-FFF2-40B4-BE49-F238E27FC236}">
                  <a16:creationId xmlns:a16="http://schemas.microsoft.com/office/drawing/2014/main" id="{D38C14A7-8727-2743-B27E-700DEBA53AB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67359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8" name="Picture 167" descr="ro.png">
              <a:extLst>
                <a:ext uri="{FF2B5EF4-FFF2-40B4-BE49-F238E27FC236}">
                  <a16:creationId xmlns:a16="http://schemas.microsoft.com/office/drawing/2014/main" id="{7AD4FD9D-0779-D841-8AB9-C824BCE6581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4126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9" name="Picture 168" descr="se.png">
              <a:extLst>
                <a:ext uri="{FF2B5EF4-FFF2-40B4-BE49-F238E27FC236}">
                  <a16:creationId xmlns:a16="http://schemas.microsoft.com/office/drawing/2014/main" id="{BAD9684F-C9D4-A54B-BAB0-B9693E395D0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7981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0" name="Picture 169" descr="uk.png">
              <a:extLst>
                <a:ext uri="{FF2B5EF4-FFF2-40B4-BE49-F238E27FC236}">
                  <a16:creationId xmlns:a16="http://schemas.microsoft.com/office/drawing/2014/main" id="{9159BC15-0B9C-5D4D-93EE-68BA40B5922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1754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7" name="Picture 176" descr="ca.png">
              <a:extLst>
                <a:ext uri="{FF2B5EF4-FFF2-40B4-BE49-F238E27FC236}">
                  <a16:creationId xmlns:a16="http://schemas.microsoft.com/office/drawing/2014/main" id="{862DD1FB-7B84-A746-8020-BD5E994D490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91609" y="6573362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8" name="Picture 177">
              <a:extLst>
                <a:ext uri="{FF2B5EF4-FFF2-40B4-BE49-F238E27FC236}">
                  <a16:creationId xmlns:a16="http://schemas.microsoft.com/office/drawing/2014/main" id="{07CB715E-0C93-924E-87D2-11A0D9EF471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55553" y="6572169"/>
              <a:ext cx="216000" cy="144000"/>
            </a:xfrm>
            <a:prstGeom prst="rect">
              <a:avLst/>
            </a:prstGeom>
          </p:spPr>
        </p:pic>
        <p:pic>
          <p:nvPicPr>
            <p:cNvPr id="179" name="Picture 178" descr="si.png">
              <a:extLst>
                <a:ext uri="{FF2B5EF4-FFF2-40B4-BE49-F238E27FC236}">
                  <a16:creationId xmlns:a16="http://schemas.microsoft.com/office/drawing/2014/main" id="{577A9278-19F0-404F-A20C-94A8A01A37B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28090" y="6572513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9728029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LEAR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B4BB0771-C5FD-364D-BD90-42231504E0FB}"/>
              </a:ext>
            </a:extLst>
          </p:cNvPr>
          <p:cNvSpPr/>
          <p:nvPr userDrawn="1"/>
        </p:nvSpPr>
        <p:spPr>
          <a:xfrm>
            <a:off x="0" y="-1"/>
            <a:ext cx="12192000" cy="882193"/>
          </a:xfrm>
          <a:prstGeom prst="rect">
            <a:avLst/>
          </a:prstGeom>
          <a:solidFill>
            <a:srgbClr val="0032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0" name="Rectangle 6">
            <a:extLst>
              <a:ext uri="{FF2B5EF4-FFF2-40B4-BE49-F238E27FC236}">
                <a16:creationId xmlns:a16="http://schemas.microsoft.com/office/drawing/2014/main" id="{B2630FB4-0043-964B-A87A-FFCB3139DEDF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261" y="157324"/>
            <a:ext cx="1011322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altLang="en-US" noProof="0"/>
              <a:t>CLICK TO EDIT MASTER TITLE STYLE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2CB0AC2C-C495-9D4C-B412-174B5899FD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4D97AA66-51B6-E346-86AC-0DB59D5022D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8262" y="882192"/>
            <a:ext cx="11763662" cy="5540779"/>
          </a:xfrm>
        </p:spPr>
        <p:txBody>
          <a:bodyPr/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100866D1-4C96-604E-ADA1-E8D39C7D00C7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210082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le 31">
            <a:extLst>
              <a:ext uri="{FF2B5EF4-FFF2-40B4-BE49-F238E27FC236}">
                <a16:creationId xmlns:a16="http://schemas.microsoft.com/office/drawing/2014/main" id="{66570320-3196-EF45-AA70-55A3A8412E23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261" y="157324"/>
            <a:ext cx="1011322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rgbClr val="335E6F"/>
                </a:solidFill>
              </a:defRPr>
            </a:lvl1pPr>
          </a:lstStyle>
          <a:p>
            <a:pPr lvl="0"/>
            <a:r>
              <a:rPr lang="en-GB" altLang="en-US" noProof="0"/>
              <a:t>CLICK TO EDIT MASTER TITLE STYLE</a:t>
            </a:r>
          </a:p>
        </p:txBody>
      </p: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BE56DB9E-ADEC-C041-9F85-12B8B19C015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8262" y="882192"/>
            <a:ext cx="11763662" cy="5540779"/>
          </a:xfrm>
        </p:spPr>
        <p:txBody>
          <a:bodyPr/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535E5E0F-3BDB-C24D-BC1B-B04099CF0BBD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68699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0CDF259-CCFE-B84C-939A-68017F83E81D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6">
            <a:extLst>
              <a:ext uri="{FF2B5EF4-FFF2-40B4-BE49-F238E27FC236}">
                <a16:creationId xmlns:a16="http://schemas.microsoft.com/office/drawing/2014/main" id="{8688588E-F9A8-2845-885D-3F95E59BBB1E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261" y="157324"/>
            <a:ext cx="1011322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rgbClr val="335E6F"/>
                </a:solidFill>
              </a:defRPr>
            </a:lvl1pPr>
          </a:lstStyle>
          <a:p>
            <a:pPr lvl="0"/>
            <a:r>
              <a:rPr lang="en-GB" altLang="en-US" noProof="0"/>
              <a:t>CLICK TO EDIT MASTER TITLE STYLE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1734A63-3455-1741-9D19-40E5D75E70BD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866539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218261" y="1673225"/>
            <a:ext cx="5788843" cy="431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210296" y="1673225"/>
            <a:ext cx="5776365" cy="431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4DD319A-FF79-A641-BC47-9B3E6F0EDF0D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>
            <a:extLst>
              <a:ext uri="{FF2B5EF4-FFF2-40B4-BE49-F238E27FC236}">
                <a16:creationId xmlns:a16="http://schemas.microsoft.com/office/drawing/2014/main" id="{942C04B5-56FD-9D4A-846B-7FFFA4F531BF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261" y="157324"/>
            <a:ext cx="1011322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rgbClr val="335E6F"/>
                </a:solidFill>
              </a:defRPr>
            </a:lvl1pPr>
          </a:lstStyle>
          <a:p>
            <a:pPr lvl="0"/>
            <a:r>
              <a:rPr lang="en-GB" altLang="en-US" noProof="0"/>
              <a:t>CLICK TO EDIT MASTER TITLE STYLE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04CC20C-FA37-8D4F-94B7-181CC04E7FCD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47001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_COLOUR_BG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Rectangle 153">
            <a:extLst>
              <a:ext uri="{FF2B5EF4-FFF2-40B4-BE49-F238E27FC236}">
                <a16:creationId xmlns:a16="http://schemas.microsoft.com/office/drawing/2014/main" id="{2FDEDD14-D71C-FA46-B659-781FB04D4CD6}"/>
              </a:ext>
            </a:extLst>
          </p:cNvPr>
          <p:cNvSpPr/>
          <p:nvPr userDrawn="1"/>
        </p:nvSpPr>
        <p:spPr>
          <a:xfrm>
            <a:off x="-6566" y="-1"/>
            <a:ext cx="12198565" cy="6858001"/>
          </a:xfrm>
          <a:prstGeom prst="rect">
            <a:avLst/>
          </a:prstGeom>
          <a:solidFill>
            <a:srgbClr val="E8E9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8" name="Text Box 38">
            <a:extLst>
              <a:ext uri="{FF2B5EF4-FFF2-40B4-BE49-F238E27FC236}">
                <a16:creationId xmlns:a16="http://schemas.microsoft.com/office/drawing/2014/main" id="{7FCD07CB-9B49-8542-B6E1-EE8F108950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39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itle 65">
            <a:extLst>
              <a:ext uri="{FF2B5EF4-FFF2-40B4-BE49-F238E27FC236}">
                <a16:creationId xmlns:a16="http://schemas.microsoft.com/office/drawing/2014/main" id="{11EA4C8F-2980-BA42-A0C5-73DB62268847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261" y="157324"/>
            <a:ext cx="1011322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rgbClr val="003249"/>
                </a:solidFill>
              </a:defRPr>
            </a:lvl1pPr>
          </a:lstStyle>
          <a:p>
            <a:pPr lvl="0"/>
            <a:r>
              <a:rPr lang="en-GB" altLang="en-US" noProof="0"/>
              <a:t>CLICK TO EDIT MASTER TITLE STYLE</a:t>
            </a:r>
          </a:p>
        </p:txBody>
      </p: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5C4249AF-5670-6848-BE35-97DB631D9E14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3" name="Picture 92">
            <a:extLst>
              <a:ext uri="{FF2B5EF4-FFF2-40B4-BE49-F238E27FC236}">
                <a16:creationId xmlns:a16="http://schemas.microsoft.com/office/drawing/2014/main" id="{8A16F217-5F4A-7849-B028-25F68FF3C3EE}"/>
              </a:ext>
            </a:extLst>
          </p:cNvPr>
          <p:cNvPicPr>
            <a:picLocks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5904"/>
            <a:ext cx="2095200" cy="1314000"/>
          </a:xfrm>
          <a:prstGeom prst="rect">
            <a:avLst/>
          </a:prstGeom>
        </p:spPr>
      </p:pic>
      <p:sp>
        <p:nvSpPr>
          <p:cNvPr id="96" name="Rectangle 2">
            <a:extLst>
              <a:ext uri="{FF2B5EF4-FFF2-40B4-BE49-F238E27FC236}">
                <a16:creationId xmlns:a16="http://schemas.microsoft.com/office/drawing/2014/main" id="{DC2EA9F7-4A93-834E-BDBE-B1596413FE86}"/>
              </a:ext>
            </a:extLst>
          </p:cNvPr>
          <p:cNvSpPr>
            <a:spLocks noGrp="1" noChangeArrowheads="1"/>
          </p:cNvSpPr>
          <p:nvPr>
            <p:ph idx="1" hasCustomPrompt="1"/>
          </p:nvPr>
        </p:nvSpPr>
        <p:spPr bwMode="auto">
          <a:xfrm>
            <a:off x="218262" y="882192"/>
            <a:ext cx="11763662" cy="5548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33A2B91D-4220-C944-86E2-09625B90BD8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grpSp>
        <p:nvGrpSpPr>
          <p:cNvPr id="172" name="Group 171">
            <a:extLst>
              <a:ext uri="{FF2B5EF4-FFF2-40B4-BE49-F238E27FC236}">
                <a16:creationId xmlns:a16="http://schemas.microsoft.com/office/drawing/2014/main" id="{8BEE7856-D1C9-3D40-B926-05E7FC176CD3}"/>
              </a:ext>
            </a:extLst>
          </p:cNvPr>
          <p:cNvGrpSpPr/>
          <p:nvPr userDrawn="1"/>
        </p:nvGrpSpPr>
        <p:grpSpPr>
          <a:xfrm>
            <a:off x="226688" y="6572055"/>
            <a:ext cx="9280921" cy="144114"/>
            <a:chOff x="226688" y="6572055"/>
            <a:chExt cx="9280921" cy="144114"/>
          </a:xfrm>
        </p:grpSpPr>
        <p:pic>
          <p:nvPicPr>
            <p:cNvPr id="173" name="Picture 172" descr="at.png">
              <a:extLst>
                <a:ext uri="{FF2B5EF4-FFF2-40B4-BE49-F238E27FC236}">
                  <a16:creationId xmlns:a16="http://schemas.microsoft.com/office/drawing/2014/main" id="{A8579B85-65CE-404D-8812-24EA4EE858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668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4" name="Picture 173" descr="be.png">
              <a:extLst>
                <a:ext uri="{FF2B5EF4-FFF2-40B4-BE49-F238E27FC236}">
                  <a16:creationId xmlns:a16="http://schemas.microsoft.com/office/drawing/2014/main" id="{A61DBCF8-EA0A-4B42-B6E4-9FE9DD55E93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710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5" name="Picture 174" descr="ch.png">
              <a:extLst>
                <a:ext uri="{FF2B5EF4-FFF2-40B4-BE49-F238E27FC236}">
                  <a16:creationId xmlns:a16="http://schemas.microsoft.com/office/drawing/2014/main" id="{1D677091-4E3D-9A43-B4F5-AC43053B407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5200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6" name="Picture 175" descr="cz.png">
              <a:extLst>
                <a:ext uri="{FF2B5EF4-FFF2-40B4-BE49-F238E27FC236}">
                  <a16:creationId xmlns:a16="http://schemas.microsoft.com/office/drawing/2014/main" id="{02862F3D-0B94-2540-A399-EC654735AA1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04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7" name="Picture 176" descr="de.png">
              <a:extLst>
                <a:ext uri="{FF2B5EF4-FFF2-40B4-BE49-F238E27FC236}">
                  <a16:creationId xmlns:a16="http://schemas.microsoft.com/office/drawing/2014/main" id="{3E32A314-95D2-6B47-AB5D-49351C0E9B6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3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8" name="Picture 177" descr="dk.png">
              <a:extLst>
                <a:ext uri="{FF2B5EF4-FFF2-40B4-BE49-F238E27FC236}">
                  <a16:creationId xmlns:a16="http://schemas.microsoft.com/office/drawing/2014/main" id="{B5AAFE02-64DC-0A48-8F85-6CB587C7690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4046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9" name="Picture 178" descr="ee.png">
              <a:extLst>
                <a:ext uri="{FF2B5EF4-FFF2-40B4-BE49-F238E27FC236}">
                  <a16:creationId xmlns:a16="http://schemas.microsoft.com/office/drawing/2014/main" id="{DD7A9557-674B-9B44-AE98-2B49C703EED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1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0" name="Picture 179" descr="es.png">
              <a:extLst>
                <a:ext uri="{FF2B5EF4-FFF2-40B4-BE49-F238E27FC236}">
                  <a16:creationId xmlns:a16="http://schemas.microsoft.com/office/drawing/2014/main" id="{8E30E2E9-8915-1048-85F6-D57C0BA3B74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0923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1" name="Picture 180" descr="fi.png">
              <a:extLst>
                <a:ext uri="{FF2B5EF4-FFF2-40B4-BE49-F238E27FC236}">
                  <a16:creationId xmlns:a16="http://schemas.microsoft.com/office/drawing/2014/main" id="{34235106-1ABF-D943-B06B-737139F1EE6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8812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2" name="Picture 181" descr="fr.png">
              <a:extLst>
                <a:ext uri="{FF2B5EF4-FFF2-40B4-BE49-F238E27FC236}">
                  <a16:creationId xmlns:a16="http://schemas.microsoft.com/office/drawing/2014/main" id="{931CF9B3-336D-594C-BDAA-2A97F8540CE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5697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3" name="Picture 182" descr="gr.png">
              <a:extLst>
                <a:ext uri="{FF2B5EF4-FFF2-40B4-BE49-F238E27FC236}">
                  <a16:creationId xmlns:a16="http://schemas.microsoft.com/office/drawing/2014/main" id="{28E39E5B-91B6-534F-9E53-0E1B3A1A2C6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997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4" name="Picture 183" descr="hu.png">
              <a:extLst>
                <a:ext uri="{FF2B5EF4-FFF2-40B4-BE49-F238E27FC236}">
                  <a16:creationId xmlns:a16="http://schemas.microsoft.com/office/drawing/2014/main" id="{9731560F-49BE-E444-B371-6A25FD99073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6860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5" name="Picture 184" descr="ie.png">
              <a:extLst>
                <a:ext uri="{FF2B5EF4-FFF2-40B4-BE49-F238E27FC236}">
                  <a16:creationId xmlns:a16="http://schemas.microsoft.com/office/drawing/2014/main" id="{940E4797-14DA-5D4A-986E-EC5028709B8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3746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6" name="Picture 185" descr="it.png">
              <a:extLst>
                <a:ext uri="{FF2B5EF4-FFF2-40B4-BE49-F238E27FC236}">
                  <a16:creationId xmlns:a16="http://schemas.microsoft.com/office/drawing/2014/main" id="{ED2FC8D7-B023-3A41-B2B2-53B2D99D406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0632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7" name="Picture 186" descr="lu.png">
              <a:extLst>
                <a:ext uri="{FF2B5EF4-FFF2-40B4-BE49-F238E27FC236}">
                  <a16:creationId xmlns:a16="http://schemas.microsoft.com/office/drawing/2014/main" id="{7DA940AD-E6CA-7144-A181-414F25A176F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76775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8" name="Picture 187" descr="nl.png">
              <a:extLst>
                <a:ext uri="{FF2B5EF4-FFF2-40B4-BE49-F238E27FC236}">
                  <a16:creationId xmlns:a16="http://schemas.microsoft.com/office/drawing/2014/main" id="{00F90B60-A958-F644-96CF-D1F5EA2AECA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50684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9" name="Picture 188" descr="no.png">
              <a:extLst>
                <a:ext uri="{FF2B5EF4-FFF2-40B4-BE49-F238E27FC236}">
                  <a16:creationId xmlns:a16="http://schemas.microsoft.com/office/drawing/2014/main" id="{ED83D9A7-054A-BD4C-B996-D30DCC56CCA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2805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0" name="Picture 189" descr="pl.png">
              <a:extLst>
                <a:ext uri="{FF2B5EF4-FFF2-40B4-BE49-F238E27FC236}">
                  <a16:creationId xmlns:a16="http://schemas.microsoft.com/office/drawing/2014/main" id="{672465D0-A345-6F41-8C48-96A83221082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9518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1" name="Picture 190" descr="pt.png">
              <a:extLst>
                <a:ext uri="{FF2B5EF4-FFF2-40B4-BE49-F238E27FC236}">
                  <a16:creationId xmlns:a16="http://schemas.microsoft.com/office/drawing/2014/main" id="{70AFCA19-33D2-AD47-9D99-F9E3EC08295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67359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2" name="Picture 191" descr="ro.png">
              <a:extLst>
                <a:ext uri="{FF2B5EF4-FFF2-40B4-BE49-F238E27FC236}">
                  <a16:creationId xmlns:a16="http://schemas.microsoft.com/office/drawing/2014/main" id="{1C2F56C7-D92E-634D-BFD2-0E6950C6653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4126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3" name="Picture 192" descr="se.png">
              <a:extLst>
                <a:ext uri="{FF2B5EF4-FFF2-40B4-BE49-F238E27FC236}">
                  <a16:creationId xmlns:a16="http://schemas.microsoft.com/office/drawing/2014/main" id="{333DAEAA-FBFF-6F48-8FBA-725F4387C73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7981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4" name="Picture 193" descr="uk.png">
              <a:extLst>
                <a:ext uri="{FF2B5EF4-FFF2-40B4-BE49-F238E27FC236}">
                  <a16:creationId xmlns:a16="http://schemas.microsoft.com/office/drawing/2014/main" id="{48F4948C-40D8-2545-8B43-5A392A66D5A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1754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5" name="Picture 194" descr="ca.png">
              <a:extLst>
                <a:ext uri="{FF2B5EF4-FFF2-40B4-BE49-F238E27FC236}">
                  <a16:creationId xmlns:a16="http://schemas.microsoft.com/office/drawing/2014/main" id="{DB4E8921-07E7-F743-9407-D19031517E0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91609" y="6573362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6" name="Picture 195">
              <a:extLst>
                <a:ext uri="{FF2B5EF4-FFF2-40B4-BE49-F238E27FC236}">
                  <a16:creationId xmlns:a16="http://schemas.microsoft.com/office/drawing/2014/main" id="{C3D36904-8D6B-D64D-8C63-2155F0D750C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55553" y="6572169"/>
              <a:ext cx="216000" cy="144000"/>
            </a:xfrm>
            <a:prstGeom prst="rect">
              <a:avLst/>
            </a:prstGeom>
          </p:spPr>
        </p:pic>
        <p:pic>
          <p:nvPicPr>
            <p:cNvPr id="197" name="Picture 196" descr="si.png">
              <a:extLst>
                <a:ext uri="{FF2B5EF4-FFF2-40B4-BE49-F238E27FC236}">
                  <a16:creationId xmlns:a16="http://schemas.microsoft.com/office/drawing/2014/main" id="{CEC6CDCB-45AB-4840-96B1-AC0E5D4A5ED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28090" y="6572513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8669861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_COLOUR_BG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Rectangle 153">
            <a:extLst>
              <a:ext uri="{FF2B5EF4-FFF2-40B4-BE49-F238E27FC236}">
                <a16:creationId xmlns:a16="http://schemas.microsoft.com/office/drawing/2014/main" id="{2FDEDD14-D71C-FA46-B659-781FB04D4CD6}"/>
              </a:ext>
            </a:extLst>
          </p:cNvPr>
          <p:cNvSpPr/>
          <p:nvPr userDrawn="1"/>
        </p:nvSpPr>
        <p:spPr>
          <a:xfrm>
            <a:off x="-6566" y="-2"/>
            <a:ext cx="12198565" cy="6858002"/>
          </a:xfrm>
          <a:prstGeom prst="rect">
            <a:avLst/>
          </a:prstGeom>
          <a:solidFill>
            <a:srgbClr val="76C8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8" name="Text Box 38">
            <a:extLst>
              <a:ext uri="{FF2B5EF4-FFF2-40B4-BE49-F238E27FC236}">
                <a16:creationId xmlns:a16="http://schemas.microsoft.com/office/drawing/2014/main" id="{7FCD07CB-9B49-8542-B6E1-EE8F108950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39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itle 65">
            <a:extLst>
              <a:ext uri="{FF2B5EF4-FFF2-40B4-BE49-F238E27FC236}">
                <a16:creationId xmlns:a16="http://schemas.microsoft.com/office/drawing/2014/main" id="{11EA4C8F-2980-BA42-A0C5-73DB62268847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261" y="157324"/>
            <a:ext cx="1011322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rgbClr val="003249"/>
                </a:solidFill>
              </a:defRPr>
            </a:lvl1pPr>
          </a:lstStyle>
          <a:p>
            <a:pPr lvl="0"/>
            <a:r>
              <a:rPr lang="en-GB" altLang="en-US" noProof="0"/>
              <a:t>CLICK TO EDIT MASTER TITLE STYLE</a:t>
            </a:r>
          </a:p>
        </p:txBody>
      </p: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5C4249AF-5670-6848-BE35-97DB631D9E14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3" name="Picture 92">
            <a:extLst>
              <a:ext uri="{FF2B5EF4-FFF2-40B4-BE49-F238E27FC236}">
                <a16:creationId xmlns:a16="http://schemas.microsoft.com/office/drawing/2014/main" id="{8A16F217-5F4A-7849-B028-25F68FF3C3EE}"/>
              </a:ext>
            </a:extLst>
          </p:cNvPr>
          <p:cNvPicPr>
            <a:picLocks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5904"/>
            <a:ext cx="2095200" cy="1314000"/>
          </a:xfrm>
          <a:prstGeom prst="rect">
            <a:avLst/>
          </a:prstGeom>
        </p:spPr>
      </p:pic>
      <p:sp>
        <p:nvSpPr>
          <p:cNvPr id="37" name="Rectangle 2">
            <a:extLst>
              <a:ext uri="{FF2B5EF4-FFF2-40B4-BE49-F238E27FC236}">
                <a16:creationId xmlns:a16="http://schemas.microsoft.com/office/drawing/2014/main" id="{8297D345-0D41-B341-ACC9-1539BA9D2860}"/>
              </a:ext>
            </a:extLst>
          </p:cNvPr>
          <p:cNvSpPr>
            <a:spLocks noGrp="1" noChangeArrowheads="1"/>
          </p:cNvSpPr>
          <p:nvPr>
            <p:ph idx="1" hasCustomPrompt="1"/>
          </p:nvPr>
        </p:nvSpPr>
        <p:spPr bwMode="auto">
          <a:xfrm>
            <a:off x="218262" y="882192"/>
            <a:ext cx="11763662" cy="554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006762"/>
                </a:solidFill>
              </a:defRPr>
            </a:lvl1pPr>
            <a:lvl2pPr>
              <a:defRPr>
                <a:solidFill>
                  <a:srgbClr val="006762"/>
                </a:solidFill>
              </a:defRPr>
            </a:lvl2pPr>
            <a:lvl3pPr>
              <a:defRPr>
                <a:solidFill>
                  <a:srgbClr val="006762"/>
                </a:solidFill>
              </a:defRPr>
            </a:lvl3pPr>
            <a:lvl4pPr>
              <a:defRPr>
                <a:solidFill>
                  <a:srgbClr val="006762"/>
                </a:solidFill>
              </a:defRPr>
            </a:lvl4pPr>
            <a:lvl5pPr>
              <a:defRPr>
                <a:solidFill>
                  <a:srgbClr val="006762"/>
                </a:solidFill>
              </a:defRPr>
            </a:lvl5pPr>
          </a:lstStyle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6F492216-00B3-1F4C-9F96-3F8E039603C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grpSp>
        <p:nvGrpSpPr>
          <p:cNvPr id="172" name="Group 171">
            <a:extLst>
              <a:ext uri="{FF2B5EF4-FFF2-40B4-BE49-F238E27FC236}">
                <a16:creationId xmlns:a16="http://schemas.microsoft.com/office/drawing/2014/main" id="{53D020A4-AAA0-0E46-8F82-4F2F25AF60DC}"/>
              </a:ext>
            </a:extLst>
          </p:cNvPr>
          <p:cNvGrpSpPr/>
          <p:nvPr userDrawn="1"/>
        </p:nvGrpSpPr>
        <p:grpSpPr>
          <a:xfrm>
            <a:off x="226688" y="6572055"/>
            <a:ext cx="9280921" cy="144114"/>
            <a:chOff x="226688" y="6572055"/>
            <a:chExt cx="9280921" cy="144114"/>
          </a:xfrm>
        </p:grpSpPr>
        <p:pic>
          <p:nvPicPr>
            <p:cNvPr id="173" name="Picture 172" descr="at.png">
              <a:extLst>
                <a:ext uri="{FF2B5EF4-FFF2-40B4-BE49-F238E27FC236}">
                  <a16:creationId xmlns:a16="http://schemas.microsoft.com/office/drawing/2014/main" id="{D130AEE6-5840-104D-9047-85BB639F56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668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4" name="Picture 173" descr="be.png">
              <a:extLst>
                <a:ext uri="{FF2B5EF4-FFF2-40B4-BE49-F238E27FC236}">
                  <a16:creationId xmlns:a16="http://schemas.microsoft.com/office/drawing/2014/main" id="{67D599FE-2A89-2D4B-85E5-C1902A9C58C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710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5" name="Picture 174" descr="ch.png">
              <a:extLst>
                <a:ext uri="{FF2B5EF4-FFF2-40B4-BE49-F238E27FC236}">
                  <a16:creationId xmlns:a16="http://schemas.microsoft.com/office/drawing/2014/main" id="{F5F5947A-E089-B54E-845E-2839B7AA059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5200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6" name="Picture 175" descr="cz.png">
              <a:extLst>
                <a:ext uri="{FF2B5EF4-FFF2-40B4-BE49-F238E27FC236}">
                  <a16:creationId xmlns:a16="http://schemas.microsoft.com/office/drawing/2014/main" id="{BE6E3F54-F5B2-804F-BEED-3A9423631C3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04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7" name="Picture 176" descr="de.png">
              <a:extLst>
                <a:ext uri="{FF2B5EF4-FFF2-40B4-BE49-F238E27FC236}">
                  <a16:creationId xmlns:a16="http://schemas.microsoft.com/office/drawing/2014/main" id="{47CDF1C8-EB83-7747-A49C-0D3CCBCA36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3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8" name="Picture 177" descr="dk.png">
              <a:extLst>
                <a:ext uri="{FF2B5EF4-FFF2-40B4-BE49-F238E27FC236}">
                  <a16:creationId xmlns:a16="http://schemas.microsoft.com/office/drawing/2014/main" id="{AD9A9826-4297-2547-98A0-74792565186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4046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9" name="Picture 178" descr="ee.png">
              <a:extLst>
                <a:ext uri="{FF2B5EF4-FFF2-40B4-BE49-F238E27FC236}">
                  <a16:creationId xmlns:a16="http://schemas.microsoft.com/office/drawing/2014/main" id="{180BC5C9-0521-8246-AD9C-19D3EB5371F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1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0" name="Picture 179" descr="es.png">
              <a:extLst>
                <a:ext uri="{FF2B5EF4-FFF2-40B4-BE49-F238E27FC236}">
                  <a16:creationId xmlns:a16="http://schemas.microsoft.com/office/drawing/2014/main" id="{E2D91EA2-D86E-3943-8BAF-6BB32599DB1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0923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1" name="Picture 180" descr="fi.png">
              <a:extLst>
                <a:ext uri="{FF2B5EF4-FFF2-40B4-BE49-F238E27FC236}">
                  <a16:creationId xmlns:a16="http://schemas.microsoft.com/office/drawing/2014/main" id="{2246BBDB-BE64-F24E-B788-3D0D5955959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8812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2" name="Picture 181" descr="fr.png">
              <a:extLst>
                <a:ext uri="{FF2B5EF4-FFF2-40B4-BE49-F238E27FC236}">
                  <a16:creationId xmlns:a16="http://schemas.microsoft.com/office/drawing/2014/main" id="{0EF2EED0-D4A2-3C4F-ADD8-F7E494A5E6C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5697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3" name="Picture 182" descr="gr.png">
              <a:extLst>
                <a:ext uri="{FF2B5EF4-FFF2-40B4-BE49-F238E27FC236}">
                  <a16:creationId xmlns:a16="http://schemas.microsoft.com/office/drawing/2014/main" id="{631BCB96-F6B7-C94C-B9FD-6C1937EF179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997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4" name="Picture 183" descr="hu.png">
              <a:extLst>
                <a:ext uri="{FF2B5EF4-FFF2-40B4-BE49-F238E27FC236}">
                  <a16:creationId xmlns:a16="http://schemas.microsoft.com/office/drawing/2014/main" id="{777C5190-BB3A-934E-8810-42BBEBF286A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6860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5" name="Picture 184" descr="ie.png">
              <a:extLst>
                <a:ext uri="{FF2B5EF4-FFF2-40B4-BE49-F238E27FC236}">
                  <a16:creationId xmlns:a16="http://schemas.microsoft.com/office/drawing/2014/main" id="{46E7BF2A-431D-F247-BA27-83E4763E50D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3746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6" name="Picture 185" descr="it.png">
              <a:extLst>
                <a:ext uri="{FF2B5EF4-FFF2-40B4-BE49-F238E27FC236}">
                  <a16:creationId xmlns:a16="http://schemas.microsoft.com/office/drawing/2014/main" id="{E9A4D1CC-A386-8A41-8139-B1A56CE6C4B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0632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7" name="Picture 186" descr="lu.png">
              <a:extLst>
                <a:ext uri="{FF2B5EF4-FFF2-40B4-BE49-F238E27FC236}">
                  <a16:creationId xmlns:a16="http://schemas.microsoft.com/office/drawing/2014/main" id="{163FDCDA-22EA-E447-B6C1-24931EDB82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76775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8" name="Picture 187" descr="nl.png">
              <a:extLst>
                <a:ext uri="{FF2B5EF4-FFF2-40B4-BE49-F238E27FC236}">
                  <a16:creationId xmlns:a16="http://schemas.microsoft.com/office/drawing/2014/main" id="{34B15F5F-4F30-164F-9DA4-F87EFD1BB92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50684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9" name="Picture 188" descr="no.png">
              <a:extLst>
                <a:ext uri="{FF2B5EF4-FFF2-40B4-BE49-F238E27FC236}">
                  <a16:creationId xmlns:a16="http://schemas.microsoft.com/office/drawing/2014/main" id="{E13EF0D0-C5B6-1144-BC99-EAFF7B0ED75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2805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0" name="Picture 189" descr="pl.png">
              <a:extLst>
                <a:ext uri="{FF2B5EF4-FFF2-40B4-BE49-F238E27FC236}">
                  <a16:creationId xmlns:a16="http://schemas.microsoft.com/office/drawing/2014/main" id="{4EFF61DF-389D-CA49-A287-4DA0F967142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9518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1" name="Picture 190" descr="pt.png">
              <a:extLst>
                <a:ext uri="{FF2B5EF4-FFF2-40B4-BE49-F238E27FC236}">
                  <a16:creationId xmlns:a16="http://schemas.microsoft.com/office/drawing/2014/main" id="{DDEC7C23-469A-A74C-A65A-CD5371BD1C0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67359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2" name="Picture 191" descr="ro.png">
              <a:extLst>
                <a:ext uri="{FF2B5EF4-FFF2-40B4-BE49-F238E27FC236}">
                  <a16:creationId xmlns:a16="http://schemas.microsoft.com/office/drawing/2014/main" id="{4DCA47C7-9277-3042-9FEC-23CE95F4320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4126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3" name="Picture 192" descr="se.png">
              <a:extLst>
                <a:ext uri="{FF2B5EF4-FFF2-40B4-BE49-F238E27FC236}">
                  <a16:creationId xmlns:a16="http://schemas.microsoft.com/office/drawing/2014/main" id="{B84F60E3-93CA-0E4E-BCC7-90F0BA9F261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7981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4" name="Picture 193" descr="uk.png">
              <a:extLst>
                <a:ext uri="{FF2B5EF4-FFF2-40B4-BE49-F238E27FC236}">
                  <a16:creationId xmlns:a16="http://schemas.microsoft.com/office/drawing/2014/main" id="{6B55D2B5-4EA6-E44E-9079-A848111317F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1754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5" name="Picture 194" descr="ca.png">
              <a:extLst>
                <a:ext uri="{FF2B5EF4-FFF2-40B4-BE49-F238E27FC236}">
                  <a16:creationId xmlns:a16="http://schemas.microsoft.com/office/drawing/2014/main" id="{8869034D-65D2-AD46-8241-0FE09662FEB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91609" y="6573362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6" name="Picture 195">
              <a:extLst>
                <a:ext uri="{FF2B5EF4-FFF2-40B4-BE49-F238E27FC236}">
                  <a16:creationId xmlns:a16="http://schemas.microsoft.com/office/drawing/2014/main" id="{B7F1F394-4E22-234D-BFFC-2500B90F1DB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55553" y="6572169"/>
              <a:ext cx="216000" cy="144000"/>
            </a:xfrm>
            <a:prstGeom prst="rect">
              <a:avLst/>
            </a:prstGeom>
          </p:spPr>
        </p:pic>
        <p:pic>
          <p:nvPicPr>
            <p:cNvPr id="197" name="Picture 196" descr="si.png">
              <a:extLst>
                <a:ext uri="{FF2B5EF4-FFF2-40B4-BE49-F238E27FC236}">
                  <a16:creationId xmlns:a16="http://schemas.microsoft.com/office/drawing/2014/main" id="{126072B3-E16B-954C-937B-B44A7640B63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28090" y="6572513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57650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_COLOUR_BG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Rectangle 153">
            <a:extLst>
              <a:ext uri="{FF2B5EF4-FFF2-40B4-BE49-F238E27FC236}">
                <a16:creationId xmlns:a16="http://schemas.microsoft.com/office/drawing/2014/main" id="{2FDEDD14-D71C-FA46-B659-781FB04D4CD6}"/>
              </a:ext>
            </a:extLst>
          </p:cNvPr>
          <p:cNvSpPr/>
          <p:nvPr userDrawn="1"/>
        </p:nvSpPr>
        <p:spPr>
          <a:xfrm>
            <a:off x="-6566" y="-2"/>
            <a:ext cx="12198565" cy="6858002"/>
          </a:xfrm>
          <a:prstGeom prst="rect">
            <a:avLst/>
          </a:prstGeom>
          <a:solidFill>
            <a:srgbClr val="F166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8" name="Text Box 38">
            <a:extLst>
              <a:ext uri="{FF2B5EF4-FFF2-40B4-BE49-F238E27FC236}">
                <a16:creationId xmlns:a16="http://schemas.microsoft.com/office/drawing/2014/main" id="{7FCD07CB-9B49-8542-B6E1-EE8F108950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39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itle 65">
            <a:extLst>
              <a:ext uri="{FF2B5EF4-FFF2-40B4-BE49-F238E27FC236}">
                <a16:creationId xmlns:a16="http://schemas.microsoft.com/office/drawing/2014/main" id="{11EA4C8F-2980-BA42-A0C5-73DB62268847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261" y="157324"/>
            <a:ext cx="1011322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rgbClr val="003249"/>
                </a:solidFill>
              </a:defRPr>
            </a:lvl1pPr>
          </a:lstStyle>
          <a:p>
            <a:pPr lvl="0"/>
            <a:r>
              <a:rPr lang="en-GB" altLang="en-US" noProof="0"/>
              <a:t>CLICK TO EDIT MASTER TITLE STYLE</a:t>
            </a:r>
          </a:p>
        </p:txBody>
      </p: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5C4249AF-5670-6848-BE35-97DB631D9E14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3" name="Picture 92">
            <a:extLst>
              <a:ext uri="{FF2B5EF4-FFF2-40B4-BE49-F238E27FC236}">
                <a16:creationId xmlns:a16="http://schemas.microsoft.com/office/drawing/2014/main" id="{8A16F217-5F4A-7849-B028-25F68FF3C3EE}"/>
              </a:ext>
            </a:extLst>
          </p:cNvPr>
          <p:cNvPicPr>
            <a:picLocks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5904"/>
            <a:ext cx="2095200" cy="1314000"/>
          </a:xfrm>
          <a:prstGeom prst="rect">
            <a:avLst/>
          </a:prstGeom>
        </p:spPr>
      </p:pic>
      <p:sp>
        <p:nvSpPr>
          <p:cNvPr id="37" name="Rectangle 2">
            <a:extLst>
              <a:ext uri="{FF2B5EF4-FFF2-40B4-BE49-F238E27FC236}">
                <a16:creationId xmlns:a16="http://schemas.microsoft.com/office/drawing/2014/main" id="{7C7E23D6-E0C4-8E49-95DA-B39889496A35}"/>
              </a:ext>
            </a:extLst>
          </p:cNvPr>
          <p:cNvSpPr>
            <a:spLocks noGrp="1" noChangeArrowheads="1"/>
          </p:cNvSpPr>
          <p:nvPr>
            <p:ph idx="1" hasCustomPrompt="1"/>
          </p:nvPr>
        </p:nvSpPr>
        <p:spPr bwMode="auto">
          <a:xfrm>
            <a:off x="218262" y="882192"/>
            <a:ext cx="11763662" cy="5534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960136"/>
                </a:solidFill>
              </a:defRPr>
            </a:lvl1pPr>
            <a:lvl2pPr>
              <a:defRPr>
                <a:solidFill>
                  <a:srgbClr val="960136"/>
                </a:solidFill>
              </a:defRPr>
            </a:lvl2pPr>
            <a:lvl3pPr>
              <a:defRPr>
                <a:solidFill>
                  <a:srgbClr val="960136"/>
                </a:solidFill>
              </a:defRPr>
            </a:lvl3pPr>
            <a:lvl4pPr>
              <a:defRPr>
                <a:solidFill>
                  <a:srgbClr val="960136"/>
                </a:solidFill>
              </a:defRPr>
            </a:lvl4pPr>
            <a:lvl5pPr>
              <a:defRPr>
                <a:solidFill>
                  <a:srgbClr val="960136"/>
                </a:solidFill>
              </a:defRPr>
            </a:lvl5pPr>
          </a:lstStyle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A1C63FD4-AD07-8649-989B-4DD73B7CC6C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grpSp>
        <p:nvGrpSpPr>
          <p:cNvPr id="172" name="Group 171">
            <a:extLst>
              <a:ext uri="{FF2B5EF4-FFF2-40B4-BE49-F238E27FC236}">
                <a16:creationId xmlns:a16="http://schemas.microsoft.com/office/drawing/2014/main" id="{80396658-B41A-1946-85D2-0F00F5FA22FD}"/>
              </a:ext>
            </a:extLst>
          </p:cNvPr>
          <p:cNvGrpSpPr/>
          <p:nvPr userDrawn="1"/>
        </p:nvGrpSpPr>
        <p:grpSpPr>
          <a:xfrm>
            <a:off x="226688" y="6572055"/>
            <a:ext cx="9280921" cy="144114"/>
            <a:chOff x="226688" y="6572055"/>
            <a:chExt cx="9280921" cy="144114"/>
          </a:xfrm>
        </p:grpSpPr>
        <p:pic>
          <p:nvPicPr>
            <p:cNvPr id="173" name="Picture 172" descr="at.png">
              <a:extLst>
                <a:ext uri="{FF2B5EF4-FFF2-40B4-BE49-F238E27FC236}">
                  <a16:creationId xmlns:a16="http://schemas.microsoft.com/office/drawing/2014/main" id="{720BD8E4-F716-EA44-A5CC-68F26A21B86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668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4" name="Picture 173" descr="be.png">
              <a:extLst>
                <a:ext uri="{FF2B5EF4-FFF2-40B4-BE49-F238E27FC236}">
                  <a16:creationId xmlns:a16="http://schemas.microsoft.com/office/drawing/2014/main" id="{5FBF2792-8936-514E-A34C-CD0E32BDB9E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710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5" name="Picture 174" descr="ch.png">
              <a:extLst>
                <a:ext uri="{FF2B5EF4-FFF2-40B4-BE49-F238E27FC236}">
                  <a16:creationId xmlns:a16="http://schemas.microsoft.com/office/drawing/2014/main" id="{51D8D44D-58CE-8547-B185-112FEC9DCEC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5200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6" name="Picture 175" descr="cz.png">
              <a:extLst>
                <a:ext uri="{FF2B5EF4-FFF2-40B4-BE49-F238E27FC236}">
                  <a16:creationId xmlns:a16="http://schemas.microsoft.com/office/drawing/2014/main" id="{CD3A4948-12A6-1243-9CA1-BD76412B8B2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04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7" name="Picture 176" descr="de.png">
              <a:extLst>
                <a:ext uri="{FF2B5EF4-FFF2-40B4-BE49-F238E27FC236}">
                  <a16:creationId xmlns:a16="http://schemas.microsoft.com/office/drawing/2014/main" id="{887E7DF7-5357-CF48-9661-914BE99B6E2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3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8" name="Picture 177" descr="dk.png">
              <a:extLst>
                <a:ext uri="{FF2B5EF4-FFF2-40B4-BE49-F238E27FC236}">
                  <a16:creationId xmlns:a16="http://schemas.microsoft.com/office/drawing/2014/main" id="{AFDE70BA-D391-5D42-BF32-596AA299634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4046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9" name="Picture 178" descr="ee.png">
              <a:extLst>
                <a:ext uri="{FF2B5EF4-FFF2-40B4-BE49-F238E27FC236}">
                  <a16:creationId xmlns:a16="http://schemas.microsoft.com/office/drawing/2014/main" id="{C7E7833A-B7A4-D94E-925D-A4EC128D3DD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1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0" name="Picture 179" descr="es.png">
              <a:extLst>
                <a:ext uri="{FF2B5EF4-FFF2-40B4-BE49-F238E27FC236}">
                  <a16:creationId xmlns:a16="http://schemas.microsoft.com/office/drawing/2014/main" id="{8EBE03A8-C013-E647-935C-AC64F126398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0923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1" name="Picture 180" descr="fi.png">
              <a:extLst>
                <a:ext uri="{FF2B5EF4-FFF2-40B4-BE49-F238E27FC236}">
                  <a16:creationId xmlns:a16="http://schemas.microsoft.com/office/drawing/2014/main" id="{F125B9CF-2C16-6942-891D-A8CC10E0F92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8812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2" name="Picture 181" descr="fr.png">
              <a:extLst>
                <a:ext uri="{FF2B5EF4-FFF2-40B4-BE49-F238E27FC236}">
                  <a16:creationId xmlns:a16="http://schemas.microsoft.com/office/drawing/2014/main" id="{F2A20A64-308A-EB4C-9845-6FE6BEB9781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5697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3" name="Picture 182" descr="gr.png">
              <a:extLst>
                <a:ext uri="{FF2B5EF4-FFF2-40B4-BE49-F238E27FC236}">
                  <a16:creationId xmlns:a16="http://schemas.microsoft.com/office/drawing/2014/main" id="{E583F5F7-8340-D246-A36D-4F0869CB3D2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997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4" name="Picture 183" descr="hu.png">
              <a:extLst>
                <a:ext uri="{FF2B5EF4-FFF2-40B4-BE49-F238E27FC236}">
                  <a16:creationId xmlns:a16="http://schemas.microsoft.com/office/drawing/2014/main" id="{79D1FFE5-9A30-BD45-9858-E0F6A68F779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6860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5" name="Picture 184" descr="ie.png">
              <a:extLst>
                <a:ext uri="{FF2B5EF4-FFF2-40B4-BE49-F238E27FC236}">
                  <a16:creationId xmlns:a16="http://schemas.microsoft.com/office/drawing/2014/main" id="{E5D86026-37BC-3B49-A4C7-893A3A6CDCF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3746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6" name="Picture 185" descr="it.png">
              <a:extLst>
                <a:ext uri="{FF2B5EF4-FFF2-40B4-BE49-F238E27FC236}">
                  <a16:creationId xmlns:a16="http://schemas.microsoft.com/office/drawing/2014/main" id="{F285C1D7-C1C8-7A4E-8AD5-27645B22DD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0632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7" name="Picture 186" descr="lu.png">
              <a:extLst>
                <a:ext uri="{FF2B5EF4-FFF2-40B4-BE49-F238E27FC236}">
                  <a16:creationId xmlns:a16="http://schemas.microsoft.com/office/drawing/2014/main" id="{E0DE7280-4F41-2E40-BB72-2159CFBAFC6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76775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8" name="Picture 187" descr="nl.png">
              <a:extLst>
                <a:ext uri="{FF2B5EF4-FFF2-40B4-BE49-F238E27FC236}">
                  <a16:creationId xmlns:a16="http://schemas.microsoft.com/office/drawing/2014/main" id="{F13394C0-EE0E-F046-8C5A-CC0FD07D494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50684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9" name="Picture 188" descr="no.png">
              <a:extLst>
                <a:ext uri="{FF2B5EF4-FFF2-40B4-BE49-F238E27FC236}">
                  <a16:creationId xmlns:a16="http://schemas.microsoft.com/office/drawing/2014/main" id="{82EFA060-C6F0-6A42-83E1-BB270C065A8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2805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0" name="Picture 189" descr="pl.png">
              <a:extLst>
                <a:ext uri="{FF2B5EF4-FFF2-40B4-BE49-F238E27FC236}">
                  <a16:creationId xmlns:a16="http://schemas.microsoft.com/office/drawing/2014/main" id="{E91D17B7-F659-DA44-842A-DCAA5817412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9518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1" name="Picture 190" descr="pt.png">
              <a:extLst>
                <a:ext uri="{FF2B5EF4-FFF2-40B4-BE49-F238E27FC236}">
                  <a16:creationId xmlns:a16="http://schemas.microsoft.com/office/drawing/2014/main" id="{35A48409-25CA-1F43-B477-653A5C62474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67359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2" name="Picture 191" descr="ro.png">
              <a:extLst>
                <a:ext uri="{FF2B5EF4-FFF2-40B4-BE49-F238E27FC236}">
                  <a16:creationId xmlns:a16="http://schemas.microsoft.com/office/drawing/2014/main" id="{5FA122F0-D77E-1D44-BA5F-193570B8D6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4126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3" name="Picture 192" descr="se.png">
              <a:extLst>
                <a:ext uri="{FF2B5EF4-FFF2-40B4-BE49-F238E27FC236}">
                  <a16:creationId xmlns:a16="http://schemas.microsoft.com/office/drawing/2014/main" id="{E6996F27-12EC-DA40-9F73-BDE04644E1E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7981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4" name="Picture 193" descr="uk.png">
              <a:extLst>
                <a:ext uri="{FF2B5EF4-FFF2-40B4-BE49-F238E27FC236}">
                  <a16:creationId xmlns:a16="http://schemas.microsoft.com/office/drawing/2014/main" id="{179400F8-F836-6C40-B8E4-DF91C85587A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1754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5" name="Picture 194" descr="ca.png">
              <a:extLst>
                <a:ext uri="{FF2B5EF4-FFF2-40B4-BE49-F238E27FC236}">
                  <a16:creationId xmlns:a16="http://schemas.microsoft.com/office/drawing/2014/main" id="{D9A5A338-FF0C-D444-94D7-016BB8EE1D7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91609" y="6573362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6" name="Picture 195">
              <a:extLst>
                <a:ext uri="{FF2B5EF4-FFF2-40B4-BE49-F238E27FC236}">
                  <a16:creationId xmlns:a16="http://schemas.microsoft.com/office/drawing/2014/main" id="{C9BF21B3-557E-A149-99E9-907F1499E19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55553" y="6572169"/>
              <a:ext cx="216000" cy="144000"/>
            </a:xfrm>
            <a:prstGeom prst="rect">
              <a:avLst/>
            </a:prstGeom>
          </p:spPr>
        </p:pic>
        <p:pic>
          <p:nvPicPr>
            <p:cNvPr id="197" name="Picture 196" descr="si.png">
              <a:extLst>
                <a:ext uri="{FF2B5EF4-FFF2-40B4-BE49-F238E27FC236}">
                  <a16:creationId xmlns:a16="http://schemas.microsoft.com/office/drawing/2014/main" id="{AA566A66-59A6-CA43-8EB8-A20FC63EA4F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28090" y="6572513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5881854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_COLOUR_BG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Rectangle 153">
            <a:extLst>
              <a:ext uri="{FF2B5EF4-FFF2-40B4-BE49-F238E27FC236}">
                <a16:creationId xmlns:a16="http://schemas.microsoft.com/office/drawing/2014/main" id="{2FDEDD14-D71C-FA46-B659-781FB04D4CD6}"/>
              </a:ext>
            </a:extLst>
          </p:cNvPr>
          <p:cNvSpPr/>
          <p:nvPr userDrawn="1"/>
        </p:nvSpPr>
        <p:spPr>
          <a:xfrm>
            <a:off x="-6566" y="-2"/>
            <a:ext cx="12198565" cy="6858002"/>
          </a:xfrm>
          <a:prstGeom prst="rect">
            <a:avLst/>
          </a:prstGeom>
          <a:solidFill>
            <a:srgbClr val="FFCC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8" name="Text Box 38">
            <a:extLst>
              <a:ext uri="{FF2B5EF4-FFF2-40B4-BE49-F238E27FC236}">
                <a16:creationId xmlns:a16="http://schemas.microsoft.com/office/drawing/2014/main" id="{7FCD07CB-9B49-8542-B6E1-EE8F108950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39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itle 65">
            <a:extLst>
              <a:ext uri="{FF2B5EF4-FFF2-40B4-BE49-F238E27FC236}">
                <a16:creationId xmlns:a16="http://schemas.microsoft.com/office/drawing/2014/main" id="{11EA4C8F-2980-BA42-A0C5-73DB62268847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261" y="157324"/>
            <a:ext cx="1011322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rgbClr val="003249"/>
                </a:solidFill>
              </a:defRPr>
            </a:lvl1pPr>
          </a:lstStyle>
          <a:p>
            <a:pPr lvl="0"/>
            <a:r>
              <a:rPr lang="en-GB" altLang="en-US" noProof="0"/>
              <a:t>CLICK TO EDIT MASTER TITLE STYLE</a:t>
            </a:r>
          </a:p>
        </p:txBody>
      </p: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5C4249AF-5670-6848-BE35-97DB631D9E14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3" name="Picture 92">
            <a:extLst>
              <a:ext uri="{FF2B5EF4-FFF2-40B4-BE49-F238E27FC236}">
                <a16:creationId xmlns:a16="http://schemas.microsoft.com/office/drawing/2014/main" id="{8A16F217-5F4A-7849-B028-25F68FF3C3EE}"/>
              </a:ext>
            </a:extLst>
          </p:cNvPr>
          <p:cNvPicPr>
            <a:picLocks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5904"/>
            <a:ext cx="2095200" cy="1314000"/>
          </a:xfrm>
          <a:prstGeom prst="rect">
            <a:avLst/>
          </a:prstGeom>
        </p:spPr>
      </p:pic>
      <p:sp>
        <p:nvSpPr>
          <p:cNvPr id="37" name="Rectangle 2">
            <a:extLst>
              <a:ext uri="{FF2B5EF4-FFF2-40B4-BE49-F238E27FC236}">
                <a16:creationId xmlns:a16="http://schemas.microsoft.com/office/drawing/2014/main" id="{48B109FA-866B-484E-AAC9-AA7877D61F74}"/>
              </a:ext>
            </a:extLst>
          </p:cNvPr>
          <p:cNvSpPr>
            <a:spLocks noGrp="1" noChangeArrowheads="1"/>
          </p:cNvSpPr>
          <p:nvPr>
            <p:ph idx="1" hasCustomPrompt="1"/>
          </p:nvPr>
        </p:nvSpPr>
        <p:spPr bwMode="auto">
          <a:xfrm>
            <a:off x="218262" y="882192"/>
            <a:ext cx="11763662" cy="5534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A75534"/>
                </a:solidFill>
              </a:defRPr>
            </a:lvl1pPr>
            <a:lvl2pPr>
              <a:defRPr>
                <a:solidFill>
                  <a:srgbClr val="A75534"/>
                </a:solidFill>
              </a:defRPr>
            </a:lvl2pPr>
            <a:lvl3pPr>
              <a:defRPr>
                <a:solidFill>
                  <a:srgbClr val="A75534"/>
                </a:solidFill>
              </a:defRPr>
            </a:lvl3pPr>
            <a:lvl4pPr>
              <a:defRPr>
                <a:solidFill>
                  <a:srgbClr val="A75534"/>
                </a:solidFill>
              </a:defRPr>
            </a:lvl4pPr>
            <a:lvl5pPr>
              <a:defRPr>
                <a:solidFill>
                  <a:srgbClr val="A75534"/>
                </a:solidFill>
              </a:defRPr>
            </a:lvl5pPr>
          </a:lstStyle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3C86A017-B445-7941-BBD0-4A2EEB9C24B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grpSp>
        <p:nvGrpSpPr>
          <p:cNvPr id="172" name="Group 171">
            <a:extLst>
              <a:ext uri="{FF2B5EF4-FFF2-40B4-BE49-F238E27FC236}">
                <a16:creationId xmlns:a16="http://schemas.microsoft.com/office/drawing/2014/main" id="{B4ACA101-DA26-3048-A82E-1C555FFF5F83}"/>
              </a:ext>
            </a:extLst>
          </p:cNvPr>
          <p:cNvGrpSpPr/>
          <p:nvPr userDrawn="1"/>
        </p:nvGrpSpPr>
        <p:grpSpPr>
          <a:xfrm>
            <a:off x="226688" y="6572055"/>
            <a:ext cx="9280921" cy="144114"/>
            <a:chOff x="226688" y="6572055"/>
            <a:chExt cx="9280921" cy="144114"/>
          </a:xfrm>
        </p:grpSpPr>
        <p:pic>
          <p:nvPicPr>
            <p:cNvPr id="173" name="Picture 172" descr="at.png">
              <a:extLst>
                <a:ext uri="{FF2B5EF4-FFF2-40B4-BE49-F238E27FC236}">
                  <a16:creationId xmlns:a16="http://schemas.microsoft.com/office/drawing/2014/main" id="{B2A10C12-50B9-B741-BA96-16E5AA77F88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668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4" name="Picture 173" descr="be.png">
              <a:extLst>
                <a:ext uri="{FF2B5EF4-FFF2-40B4-BE49-F238E27FC236}">
                  <a16:creationId xmlns:a16="http://schemas.microsoft.com/office/drawing/2014/main" id="{1C2A7AD6-4378-5B47-BAF8-4618C4664C9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710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5" name="Picture 174" descr="ch.png">
              <a:extLst>
                <a:ext uri="{FF2B5EF4-FFF2-40B4-BE49-F238E27FC236}">
                  <a16:creationId xmlns:a16="http://schemas.microsoft.com/office/drawing/2014/main" id="{8D7ED800-E907-6A40-A50C-775476FE748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5200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6" name="Picture 175" descr="cz.png">
              <a:extLst>
                <a:ext uri="{FF2B5EF4-FFF2-40B4-BE49-F238E27FC236}">
                  <a16:creationId xmlns:a16="http://schemas.microsoft.com/office/drawing/2014/main" id="{868CE000-8191-7C45-9AB4-9AE1D1ABF70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04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7" name="Picture 176" descr="de.png">
              <a:extLst>
                <a:ext uri="{FF2B5EF4-FFF2-40B4-BE49-F238E27FC236}">
                  <a16:creationId xmlns:a16="http://schemas.microsoft.com/office/drawing/2014/main" id="{F14DB987-66B8-6A48-84C7-2A43E8C6C8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3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8" name="Picture 177" descr="dk.png">
              <a:extLst>
                <a:ext uri="{FF2B5EF4-FFF2-40B4-BE49-F238E27FC236}">
                  <a16:creationId xmlns:a16="http://schemas.microsoft.com/office/drawing/2014/main" id="{6D78CE89-1538-E145-9E56-0EC9FBB924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4046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9" name="Picture 178" descr="ee.png">
              <a:extLst>
                <a:ext uri="{FF2B5EF4-FFF2-40B4-BE49-F238E27FC236}">
                  <a16:creationId xmlns:a16="http://schemas.microsoft.com/office/drawing/2014/main" id="{50914015-32E3-7641-8F3A-85B1AA1F525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1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0" name="Picture 179" descr="es.png">
              <a:extLst>
                <a:ext uri="{FF2B5EF4-FFF2-40B4-BE49-F238E27FC236}">
                  <a16:creationId xmlns:a16="http://schemas.microsoft.com/office/drawing/2014/main" id="{A5C18262-4B2C-A649-A3F5-8B3FD0998A9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0923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1" name="Picture 180" descr="fi.png">
              <a:extLst>
                <a:ext uri="{FF2B5EF4-FFF2-40B4-BE49-F238E27FC236}">
                  <a16:creationId xmlns:a16="http://schemas.microsoft.com/office/drawing/2014/main" id="{76AE6B7E-385B-5249-A522-49AE9218A1F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8812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2" name="Picture 181" descr="fr.png">
              <a:extLst>
                <a:ext uri="{FF2B5EF4-FFF2-40B4-BE49-F238E27FC236}">
                  <a16:creationId xmlns:a16="http://schemas.microsoft.com/office/drawing/2014/main" id="{1DC8AE1B-0858-2047-90D9-8C5B02143C9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5697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3" name="Picture 182" descr="gr.png">
              <a:extLst>
                <a:ext uri="{FF2B5EF4-FFF2-40B4-BE49-F238E27FC236}">
                  <a16:creationId xmlns:a16="http://schemas.microsoft.com/office/drawing/2014/main" id="{62E6C932-9BEC-E34A-843A-F798D5C614C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997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4" name="Picture 183" descr="hu.png">
              <a:extLst>
                <a:ext uri="{FF2B5EF4-FFF2-40B4-BE49-F238E27FC236}">
                  <a16:creationId xmlns:a16="http://schemas.microsoft.com/office/drawing/2014/main" id="{6F7888AA-E83F-164E-A311-A2AEEBC0E7D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6860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5" name="Picture 184" descr="ie.png">
              <a:extLst>
                <a:ext uri="{FF2B5EF4-FFF2-40B4-BE49-F238E27FC236}">
                  <a16:creationId xmlns:a16="http://schemas.microsoft.com/office/drawing/2014/main" id="{D01E1C22-5424-FB45-BACB-330FB6FDAD5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3746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6" name="Picture 185" descr="it.png">
              <a:extLst>
                <a:ext uri="{FF2B5EF4-FFF2-40B4-BE49-F238E27FC236}">
                  <a16:creationId xmlns:a16="http://schemas.microsoft.com/office/drawing/2014/main" id="{8AC9E924-C3B0-0E43-8AAC-0C72D326688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0632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7" name="Picture 186" descr="lu.png">
              <a:extLst>
                <a:ext uri="{FF2B5EF4-FFF2-40B4-BE49-F238E27FC236}">
                  <a16:creationId xmlns:a16="http://schemas.microsoft.com/office/drawing/2014/main" id="{3BF387A1-84D1-E940-9D89-C7A3B364E23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76775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8" name="Picture 187" descr="nl.png">
              <a:extLst>
                <a:ext uri="{FF2B5EF4-FFF2-40B4-BE49-F238E27FC236}">
                  <a16:creationId xmlns:a16="http://schemas.microsoft.com/office/drawing/2014/main" id="{0F4BA622-717F-2C40-BDEA-1096CF4C2A6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50684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9" name="Picture 188" descr="no.png">
              <a:extLst>
                <a:ext uri="{FF2B5EF4-FFF2-40B4-BE49-F238E27FC236}">
                  <a16:creationId xmlns:a16="http://schemas.microsoft.com/office/drawing/2014/main" id="{6F50523A-85A5-5F40-948F-A68A3431F4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2805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0" name="Picture 189" descr="pl.png">
              <a:extLst>
                <a:ext uri="{FF2B5EF4-FFF2-40B4-BE49-F238E27FC236}">
                  <a16:creationId xmlns:a16="http://schemas.microsoft.com/office/drawing/2014/main" id="{06E9CC06-6372-D94D-8E94-B9F9CBF8202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9518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1" name="Picture 190" descr="pt.png">
              <a:extLst>
                <a:ext uri="{FF2B5EF4-FFF2-40B4-BE49-F238E27FC236}">
                  <a16:creationId xmlns:a16="http://schemas.microsoft.com/office/drawing/2014/main" id="{BECF7359-BD97-DB47-9736-28305EB8DB1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67359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2" name="Picture 191" descr="ro.png">
              <a:extLst>
                <a:ext uri="{FF2B5EF4-FFF2-40B4-BE49-F238E27FC236}">
                  <a16:creationId xmlns:a16="http://schemas.microsoft.com/office/drawing/2014/main" id="{0C061DEF-9E22-B545-9EAA-9AA03F06C0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4126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3" name="Picture 192" descr="se.png">
              <a:extLst>
                <a:ext uri="{FF2B5EF4-FFF2-40B4-BE49-F238E27FC236}">
                  <a16:creationId xmlns:a16="http://schemas.microsoft.com/office/drawing/2014/main" id="{8B10722B-B282-7B4B-BEE8-6799F22CAE7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7981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4" name="Picture 193" descr="uk.png">
              <a:extLst>
                <a:ext uri="{FF2B5EF4-FFF2-40B4-BE49-F238E27FC236}">
                  <a16:creationId xmlns:a16="http://schemas.microsoft.com/office/drawing/2014/main" id="{FAEEC269-4A9C-544B-AFB8-5015CEF0137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1754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5" name="Picture 194" descr="ca.png">
              <a:extLst>
                <a:ext uri="{FF2B5EF4-FFF2-40B4-BE49-F238E27FC236}">
                  <a16:creationId xmlns:a16="http://schemas.microsoft.com/office/drawing/2014/main" id="{7B1C3952-0FE2-214B-8286-378A19FD3DB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91609" y="6573362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6" name="Picture 195">
              <a:extLst>
                <a:ext uri="{FF2B5EF4-FFF2-40B4-BE49-F238E27FC236}">
                  <a16:creationId xmlns:a16="http://schemas.microsoft.com/office/drawing/2014/main" id="{45708676-A3D0-EF4F-81F9-5A47BE53FF2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55553" y="6572169"/>
              <a:ext cx="216000" cy="144000"/>
            </a:xfrm>
            <a:prstGeom prst="rect">
              <a:avLst/>
            </a:prstGeom>
          </p:spPr>
        </p:pic>
        <p:pic>
          <p:nvPicPr>
            <p:cNvPr id="197" name="Picture 196" descr="si.png">
              <a:extLst>
                <a:ext uri="{FF2B5EF4-FFF2-40B4-BE49-F238E27FC236}">
                  <a16:creationId xmlns:a16="http://schemas.microsoft.com/office/drawing/2014/main" id="{F123CE14-0AEF-1C44-BE5D-CEE8CAF2FB6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28090" y="6572513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9459796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_COLOUR_BG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Rectangle 153">
            <a:extLst>
              <a:ext uri="{FF2B5EF4-FFF2-40B4-BE49-F238E27FC236}">
                <a16:creationId xmlns:a16="http://schemas.microsoft.com/office/drawing/2014/main" id="{2FDEDD14-D71C-FA46-B659-781FB04D4CD6}"/>
              </a:ext>
            </a:extLst>
          </p:cNvPr>
          <p:cNvSpPr/>
          <p:nvPr userDrawn="1"/>
        </p:nvSpPr>
        <p:spPr>
          <a:xfrm>
            <a:off x="-6566" y="-2"/>
            <a:ext cx="12198565" cy="6858002"/>
          </a:xfrm>
          <a:prstGeom prst="rect">
            <a:avLst/>
          </a:prstGeom>
          <a:solidFill>
            <a:srgbClr val="6DCF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8" name="Text Box 38">
            <a:extLst>
              <a:ext uri="{FF2B5EF4-FFF2-40B4-BE49-F238E27FC236}">
                <a16:creationId xmlns:a16="http://schemas.microsoft.com/office/drawing/2014/main" id="{7FCD07CB-9B49-8542-B6E1-EE8F108950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39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itle 65">
            <a:extLst>
              <a:ext uri="{FF2B5EF4-FFF2-40B4-BE49-F238E27FC236}">
                <a16:creationId xmlns:a16="http://schemas.microsoft.com/office/drawing/2014/main" id="{11EA4C8F-2980-BA42-A0C5-73DB62268847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261" y="157324"/>
            <a:ext cx="1011322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rgbClr val="003249"/>
                </a:solidFill>
              </a:defRPr>
            </a:lvl1pPr>
          </a:lstStyle>
          <a:p>
            <a:pPr lvl="0"/>
            <a:r>
              <a:rPr lang="en-GB" altLang="en-US" noProof="0"/>
              <a:t>CLICK TO EDIT MASTER TITLE STYLE</a:t>
            </a:r>
          </a:p>
        </p:txBody>
      </p: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5C4249AF-5670-6848-BE35-97DB631D9E14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3" name="Picture 92">
            <a:extLst>
              <a:ext uri="{FF2B5EF4-FFF2-40B4-BE49-F238E27FC236}">
                <a16:creationId xmlns:a16="http://schemas.microsoft.com/office/drawing/2014/main" id="{8A16F217-5F4A-7849-B028-25F68FF3C3EE}"/>
              </a:ext>
            </a:extLst>
          </p:cNvPr>
          <p:cNvPicPr>
            <a:picLocks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5904"/>
            <a:ext cx="2095200" cy="1314000"/>
          </a:xfrm>
          <a:prstGeom prst="rect">
            <a:avLst/>
          </a:prstGeom>
        </p:spPr>
      </p:pic>
      <p:sp>
        <p:nvSpPr>
          <p:cNvPr id="37" name="Rectangle 2">
            <a:extLst>
              <a:ext uri="{FF2B5EF4-FFF2-40B4-BE49-F238E27FC236}">
                <a16:creationId xmlns:a16="http://schemas.microsoft.com/office/drawing/2014/main" id="{AFE3D2EE-9466-FE40-B2A2-43D0EF22C1F3}"/>
              </a:ext>
            </a:extLst>
          </p:cNvPr>
          <p:cNvSpPr>
            <a:spLocks noGrp="1" noChangeArrowheads="1"/>
          </p:cNvSpPr>
          <p:nvPr>
            <p:ph idx="1" hasCustomPrompt="1"/>
          </p:nvPr>
        </p:nvSpPr>
        <p:spPr bwMode="auto">
          <a:xfrm>
            <a:off x="218262" y="882192"/>
            <a:ext cx="11763662" cy="5534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1E3378"/>
                </a:solidFill>
              </a:defRPr>
            </a:lvl1pPr>
            <a:lvl2pPr>
              <a:defRPr>
                <a:solidFill>
                  <a:srgbClr val="1E3378"/>
                </a:solidFill>
              </a:defRPr>
            </a:lvl2pPr>
            <a:lvl3pPr>
              <a:defRPr>
                <a:solidFill>
                  <a:srgbClr val="1E3378"/>
                </a:solidFill>
              </a:defRPr>
            </a:lvl3pPr>
            <a:lvl4pPr>
              <a:defRPr>
                <a:solidFill>
                  <a:srgbClr val="1E3378"/>
                </a:solidFill>
              </a:defRPr>
            </a:lvl4pPr>
            <a:lvl5pPr>
              <a:defRPr>
                <a:solidFill>
                  <a:srgbClr val="1E3378"/>
                </a:solidFill>
              </a:defRPr>
            </a:lvl5pPr>
          </a:lstStyle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AF28F19B-7C3E-084C-9576-DD78AF4F52F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grpSp>
        <p:nvGrpSpPr>
          <p:cNvPr id="172" name="Group 171">
            <a:extLst>
              <a:ext uri="{FF2B5EF4-FFF2-40B4-BE49-F238E27FC236}">
                <a16:creationId xmlns:a16="http://schemas.microsoft.com/office/drawing/2014/main" id="{3980DFC1-CC94-774D-A03F-D7294F65451E}"/>
              </a:ext>
            </a:extLst>
          </p:cNvPr>
          <p:cNvGrpSpPr/>
          <p:nvPr userDrawn="1"/>
        </p:nvGrpSpPr>
        <p:grpSpPr>
          <a:xfrm>
            <a:off x="226688" y="6572055"/>
            <a:ext cx="9280921" cy="144114"/>
            <a:chOff x="226688" y="6572055"/>
            <a:chExt cx="9280921" cy="144114"/>
          </a:xfrm>
        </p:grpSpPr>
        <p:pic>
          <p:nvPicPr>
            <p:cNvPr id="173" name="Picture 172" descr="at.png">
              <a:extLst>
                <a:ext uri="{FF2B5EF4-FFF2-40B4-BE49-F238E27FC236}">
                  <a16:creationId xmlns:a16="http://schemas.microsoft.com/office/drawing/2014/main" id="{F387236C-E9B8-4B41-9114-C28AC556C6F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668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4" name="Picture 173" descr="be.png">
              <a:extLst>
                <a:ext uri="{FF2B5EF4-FFF2-40B4-BE49-F238E27FC236}">
                  <a16:creationId xmlns:a16="http://schemas.microsoft.com/office/drawing/2014/main" id="{7A73F97E-1CA9-8243-AF17-77C07FFCB2E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710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5" name="Picture 174" descr="ch.png">
              <a:extLst>
                <a:ext uri="{FF2B5EF4-FFF2-40B4-BE49-F238E27FC236}">
                  <a16:creationId xmlns:a16="http://schemas.microsoft.com/office/drawing/2014/main" id="{43CBBB78-4D8D-9F47-A112-79064DF79AB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5200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6" name="Picture 175" descr="cz.png">
              <a:extLst>
                <a:ext uri="{FF2B5EF4-FFF2-40B4-BE49-F238E27FC236}">
                  <a16:creationId xmlns:a16="http://schemas.microsoft.com/office/drawing/2014/main" id="{879E38E4-9B68-D047-B71C-D08E6B06457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04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7" name="Picture 176" descr="de.png">
              <a:extLst>
                <a:ext uri="{FF2B5EF4-FFF2-40B4-BE49-F238E27FC236}">
                  <a16:creationId xmlns:a16="http://schemas.microsoft.com/office/drawing/2014/main" id="{DB7C0E25-B4F5-3649-9CE4-F70FAAD058D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3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8" name="Picture 177" descr="dk.png">
              <a:extLst>
                <a:ext uri="{FF2B5EF4-FFF2-40B4-BE49-F238E27FC236}">
                  <a16:creationId xmlns:a16="http://schemas.microsoft.com/office/drawing/2014/main" id="{4FA38D3A-F40C-EE48-93FF-D6E2F862D9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4046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9" name="Picture 178" descr="ee.png">
              <a:extLst>
                <a:ext uri="{FF2B5EF4-FFF2-40B4-BE49-F238E27FC236}">
                  <a16:creationId xmlns:a16="http://schemas.microsoft.com/office/drawing/2014/main" id="{7AEF6048-636D-3D4D-BC42-2153C86AE03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1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0" name="Picture 179" descr="es.png">
              <a:extLst>
                <a:ext uri="{FF2B5EF4-FFF2-40B4-BE49-F238E27FC236}">
                  <a16:creationId xmlns:a16="http://schemas.microsoft.com/office/drawing/2014/main" id="{08E4114A-51C4-3F4B-B8F5-06425353BA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0923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1" name="Picture 180" descr="fi.png">
              <a:extLst>
                <a:ext uri="{FF2B5EF4-FFF2-40B4-BE49-F238E27FC236}">
                  <a16:creationId xmlns:a16="http://schemas.microsoft.com/office/drawing/2014/main" id="{60E2AAD1-718A-2E47-8142-683770A658E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8812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2" name="Picture 181" descr="fr.png">
              <a:extLst>
                <a:ext uri="{FF2B5EF4-FFF2-40B4-BE49-F238E27FC236}">
                  <a16:creationId xmlns:a16="http://schemas.microsoft.com/office/drawing/2014/main" id="{1A6C2326-AE11-D54F-9107-6D8B6B80EEF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5697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3" name="Picture 182" descr="gr.png">
              <a:extLst>
                <a:ext uri="{FF2B5EF4-FFF2-40B4-BE49-F238E27FC236}">
                  <a16:creationId xmlns:a16="http://schemas.microsoft.com/office/drawing/2014/main" id="{8A833B57-F4D9-DF4F-8CC3-9601EAFE9AF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997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4" name="Picture 183" descr="hu.png">
              <a:extLst>
                <a:ext uri="{FF2B5EF4-FFF2-40B4-BE49-F238E27FC236}">
                  <a16:creationId xmlns:a16="http://schemas.microsoft.com/office/drawing/2014/main" id="{5DCDD42C-E001-B843-A955-6587382EE3A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6860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5" name="Picture 184" descr="ie.png">
              <a:extLst>
                <a:ext uri="{FF2B5EF4-FFF2-40B4-BE49-F238E27FC236}">
                  <a16:creationId xmlns:a16="http://schemas.microsoft.com/office/drawing/2014/main" id="{C34F8BE9-9EAC-E843-AD17-A5B97D20717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3746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6" name="Picture 185" descr="it.png">
              <a:extLst>
                <a:ext uri="{FF2B5EF4-FFF2-40B4-BE49-F238E27FC236}">
                  <a16:creationId xmlns:a16="http://schemas.microsoft.com/office/drawing/2014/main" id="{DF49D2B4-AE08-6C48-A075-6181F924018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0632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7" name="Picture 186" descr="lu.png">
              <a:extLst>
                <a:ext uri="{FF2B5EF4-FFF2-40B4-BE49-F238E27FC236}">
                  <a16:creationId xmlns:a16="http://schemas.microsoft.com/office/drawing/2014/main" id="{710509CE-7C9A-114F-AB3D-5F35D385C50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76775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8" name="Picture 187" descr="nl.png">
              <a:extLst>
                <a:ext uri="{FF2B5EF4-FFF2-40B4-BE49-F238E27FC236}">
                  <a16:creationId xmlns:a16="http://schemas.microsoft.com/office/drawing/2014/main" id="{4195739E-A5BF-E34B-B8DB-CE3A2CBBB52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50684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9" name="Picture 188" descr="no.png">
              <a:extLst>
                <a:ext uri="{FF2B5EF4-FFF2-40B4-BE49-F238E27FC236}">
                  <a16:creationId xmlns:a16="http://schemas.microsoft.com/office/drawing/2014/main" id="{E1FCDB9A-3A1E-414B-8373-6F8F633BBF8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2805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0" name="Picture 189" descr="pl.png">
              <a:extLst>
                <a:ext uri="{FF2B5EF4-FFF2-40B4-BE49-F238E27FC236}">
                  <a16:creationId xmlns:a16="http://schemas.microsoft.com/office/drawing/2014/main" id="{A9888CA0-8E68-C54D-9A53-2CCD1B4A93D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9518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1" name="Picture 190" descr="pt.png">
              <a:extLst>
                <a:ext uri="{FF2B5EF4-FFF2-40B4-BE49-F238E27FC236}">
                  <a16:creationId xmlns:a16="http://schemas.microsoft.com/office/drawing/2014/main" id="{8A4CBC9F-52B5-2A48-A4F1-F355B8C9EE3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67359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2" name="Picture 191" descr="ro.png">
              <a:extLst>
                <a:ext uri="{FF2B5EF4-FFF2-40B4-BE49-F238E27FC236}">
                  <a16:creationId xmlns:a16="http://schemas.microsoft.com/office/drawing/2014/main" id="{A5640869-6CD1-2341-9EA2-66D5FC30673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4126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3" name="Picture 192" descr="se.png">
              <a:extLst>
                <a:ext uri="{FF2B5EF4-FFF2-40B4-BE49-F238E27FC236}">
                  <a16:creationId xmlns:a16="http://schemas.microsoft.com/office/drawing/2014/main" id="{CA310B31-1C72-0C42-AF3E-880234982C3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7981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4" name="Picture 193" descr="uk.png">
              <a:extLst>
                <a:ext uri="{FF2B5EF4-FFF2-40B4-BE49-F238E27FC236}">
                  <a16:creationId xmlns:a16="http://schemas.microsoft.com/office/drawing/2014/main" id="{D4AC8D70-9226-CC45-9106-DD83403133D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1754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5" name="Picture 194" descr="ca.png">
              <a:extLst>
                <a:ext uri="{FF2B5EF4-FFF2-40B4-BE49-F238E27FC236}">
                  <a16:creationId xmlns:a16="http://schemas.microsoft.com/office/drawing/2014/main" id="{3E5EFDBF-9533-6D43-A6A1-65C9CDDA8D3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91609" y="6573362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6" name="Picture 195">
              <a:extLst>
                <a:ext uri="{FF2B5EF4-FFF2-40B4-BE49-F238E27FC236}">
                  <a16:creationId xmlns:a16="http://schemas.microsoft.com/office/drawing/2014/main" id="{B9DC287E-D98B-3943-AF8E-9B224CE7C7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55553" y="6572169"/>
              <a:ext cx="216000" cy="144000"/>
            </a:xfrm>
            <a:prstGeom prst="rect">
              <a:avLst/>
            </a:prstGeom>
          </p:spPr>
        </p:pic>
        <p:pic>
          <p:nvPicPr>
            <p:cNvPr id="197" name="Picture 196" descr="si.png">
              <a:extLst>
                <a:ext uri="{FF2B5EF4-FFF2-40B4-BE49-F238E27FC236}">
                  <a16:creationId xmlns:a16="http://schemas.microsoft.com/office/drawing/2014/main" id="{BD260898-5519-6B4F-B6B1-2DE6F95519D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28090" y="6572513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7942936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LOSING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335E6F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 flipH="1">
            <a:off x="4686300" y="2011304"/>
            <a:ext cx="2819400" cy="2819034"/>
          </a:xfrm>
          <a:prstGeom prst="rect">
            <a:avLst/>
          </a:prstGeom>
          <a:solidFill>
            <a:schemeClr val="bg1"/>
          </a:solidFill>
          <a:ln w="9525">
            <a:solidFill>
              <a:srgbClr val="0032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ubtitle 2"/>
          <p:cNvSpPr txBox="1">
            <a:spLocks/>
          </p:cNvSpPr>
          <p:nvPr userDrawn="1"/>
        </p:nvSpPr>
        <p:spPr>
          <a:xfrm>
            <a:off x="4686298" y="4524206"/>
            <a:ext cx="2812781" cy="3144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GB" sz="140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7" name="Text Placeholder 2"/>
          <p:cNvSpPr>
            <a:spLocks noGrp="1"/>
          </p:cNvSpPr>
          <p:nvPr>
            <p:ph type="body" idx="14" hasCustomPrompt="1"/>
          </p:nvPr>
        </p:nvSpPr>
        <p:spPr>
          <a:xfrm>
            <a:off x="4686298" y="2041526"/>
            <a:ext cx="2819402" cy="2359024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140" b="0" baseline="0">
                <a:solidFill>
                  <a:srgbClr val="003249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/>
              <a:t>Click to edit Master text styles</a:t>
            </a:r>
          </a:p>
        </p:txBody>
      </p:sp>
      <p:sp>
        <p:nvSpPr>
          <p:cNvPr id="7" name="Subtitle 2"/>
          <p:cNvSpPr txBox="1">
            <a:spLocks/>
          </p:cNvSpPr>
          <p:nvPr userDrawn="1"/>
        </p:nvSpPr>
        <p:spPr>
          <a:xfrm>
            <a:off x="4686298" y="1740022"/>
            <a:ext cx="2819402" cy="26152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1100" noProof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t>Produced by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685FD51B-FCED-4645-B034-140CE779462A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4686298" y="4406773"/>
            <a:ext cx="2819402" cy="42356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500" b="0" baseline="0">
                <a:solidFill>
                  <a:srgbClr val="003249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441705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0CCE86EE-FAF5-8242-9AAA-84B411A46D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068F92FD-2519-D543-9089-A37EB34C04EF}"/>
              </a:ext>
            </a:extLst>
          </p:cNvPr>
          <p:cNvSpPr/>
          <p:nvPr userDrawn="1"/>
        </p:nvSpPr>
        <p:spPr>
          <a:xfrm>
            <a:off x="0" y="0"/>
            <a:ext cx="12198565" cy="6858000"/>
          </a:xfrm>
          <a:prstGeom prst="rect">
            <a:avLst/>
          </a:prstGeom>
          <a:solidFill>
            <a:srgbClr val="003249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lt1">
                  <a:alpha val="60000"/>
                </a:schemeClr>
              </a:solidFill>
            </a:endParaRPr>
          </a:p>
        </p:txBody>
      </p:sp>
      <p:cxnSp>
        <p:nvCxnSpPr>
          <p:cNvPr id="61" name="Straight Connector 60"/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sp>
        <p:nvSpPr>
          <p:cNvPr id="98" name="Text Box 38">
            <a:extLst>
              <a:ext uri="{FF2B5EF4-FFF2-40B4-BE49-F238E27FC236}">
                <a16:creationId xmlns:a16="http://schemas.microsoft.com/office/drawing/2014/main" id="{7FCD07CB-9B49-8542-B6E1-EE8F108950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39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tangle 6">
            <a:extLst>
              <a:ext uri="{FF2B5EF4-FFF2-40B4-BE49-F238E27FC236}">
                <a16:creationId xmlns:a16="http://schemas.microsoft.com/office/drawing/2014/main" id="{888E3B14-3793-5D4B-93AB-F1D2640DCC2B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261" y="157324"/>
            <a:ext cx="1011322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altLang="en-US" noProof="0"/>
              <a:t>CLICK TO EDIT MASTER TITLE STYLE</a:t>
            </a:r>
          </a:p>
        </p:txBody>
      </p:sp>
      <p:sp>
        <p:nvSpPr>
          <p:cNvPr id="44" name="Content Placeholder 2">
            <a:extLst>
              <a:ext uri="{FF2B5EF4-FFF2-40B4-BE49-F238E27FC236}">
                <a16:creationId xmlns:a16="http://schemas.microsoft.com/office/drawing/2014/main" id="{B4A229B3-FF58-3440-B102-C3CCFC2697D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8262" y="882192"/>
            <a:ext cx="11763662" cy="5534968"/>
          </a:xfrm>
        </p:spPr>
        <p:txBody>
          <a:bodyPr/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D7E24DB6-78A7-4845-8831-1235460FBD3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grpSp>
        <p:nvGrpSpPr>
          <p:cNvPr id="200" name="Group 199">
            <a:extLst>
              <a:ext uri="{FF2B5EF4-FFF2-40B4-BE49-F238E27FC236}">
                <a16:creationId xmlns:a16="http://schemas.microsoft.com/office/drawing/2014/main" id="{276D1F80-7654-0E47-8F32-B1E8C6340E74}"/>
              </a:ext>
            </a:extLst>
          </p:cNvPr>
          <p:cNvGrpSpPr/>
          <p:nvPr userDrawn="1"/>
        </p:nvGrpSpPr>
        <p:grpSpPr>
          <a:xfrm>
            <a:off x="226688" y="6572055"/>
            <a:ext cx="9280921" cy="144114"/>
            <a:chOff x="226688" y="6572055"/>
            <a:chExt cx="9280921" cy="144114"/>
          </a:xfrm>
        </p:grpSpPr>
        <p:pic>
          <p:nvPicPr>
            <p:cNvPr id="201" name="Picture 200" descr="at.png">
              <a:extLst>
                <a:ext uri="{FF2B5EF4-FFF2-40B4-BE49-F238E27FC236}">
                  <a16:creationId xmlns:a16="http://schemas.microsoft.com/office/drawing/2014/main" id="{5E461615-D7E0-AE4E-9FA9-C43A9099CD5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668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02" name="Picture 201" descr="be.png">
              <a:extLst>
                <a:ext uri="{FF2B5EF4-FFF2-40B4-BE49-F238E27FC236}">
                  <a16:creationId xmlns:a16="http://schemas.microsoft.com/office/drawing/2014/main" id="{0DAF65D3-4826-8A4B-97FA-344AFBA12B7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710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03" name="Picture 202" descr="ch.png">
              <a:extLst>
                <a:ext uri="{FF2B5EF4-FFF2-40B4-BE49-F238E27FC236}">
                  <a16:creationId xmlns:a16="http://schemas.microsoft.com/office/drawing/2014/main" id="{8FBB5003-EEA5-A04B-8BA3-4D19A203678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5200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04" name="Picture 203" descr="cz.png">
              <a:extLst>
                <a:ext uri="{FF2B5EF4-FFF2-40B4-BE49-F238E27FC236}">
                  <a16:creationId xmlns:a16="http://schemas.microsoft.com/office/drawing/2014/main" id="{BD9B7C97-04C1-0E45-9D1B-2CA73EE03DB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04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05" name="Picture 204" descr="de.png">
              <a:extLst>
                <a:ext uri="{FF2B5EF4-FFF2-40B4-BE49-F238E27FC236}">
                  <a16:creationId xmlns:a16="http://schemas.microsoft.com/office/drawing/2014/main" id="{9F66DB14-8526-414A-96E9-9361C750EA6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3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06" name="Picture 205" descr="dk.png">
              <a:extLst>
                <a:ext uri="{FF2B5EF4-FFF2-40B4-BE49-F238E27FC236}">
                  <a16:creationId xmlns:a16="http://schemas.microsoft.com/office/drawing/2014/main" id="{2E1AD40D-06D5-0942-AA71-43BA27B5C59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4046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07" name="Picture 206" descr="ee.png">
              <a:extLst>
                <a:ext uri="{FF2B5EF4-FFF2-40B4-BE49-F238E27FC236}">
                  <a16:creationId xmlns:a16="http://schemas.microsoft.com/office/drawing/2014/main" id="{75D2729B-4306-3D4F-AA2D-367EA68EA98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1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08" name="Picture 207" descr="es.png">
              <a:extLst>
                <a:ext uri="{FF2B5EF4-FFF2-40B4-BE49-F238E27FC236}">
                  <a16:creationId xmlns:a16="http://schemas.microsoft.com/office/drawing/2014/main" id="{E1843977-92E8-DA4A-B3DB-93D08AE329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0923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09" name="Picture 208" descr="fi.png">
              <a:extLst>
                <a:ext uri="{FF2B5EF4-FFF2-40B4-BE49-F238E27FC236}">
                  <a16:creationId xmlns:a16="http://schemas.microsoft.com/office/drawing/2014/main" id="{C2C0EE73-92F6-D841-83F1-E72ACFBEFF5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8812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10" name="Picture 209" descr="fr.png">
              <a:extLst>
                <a:ext uri="{FF2B5EF4-FFF2-40B4-BE49-F238E27FC236}">
                  <a16:creationId xmlns:a16="http://schemas.microsoft.com/office/drawing/2014/main" id="{BD2DB7D8-71F8-4C44-AE21-7AEE277D50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5697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11" name="Picture 210" descr="gr.png">
              <a:extLst>
                <a:ext uri="{FF2B5EF4-FFF2-40B4-BE49-F238E27FC236}">
                  <a16:creationId xmlns:a16="http://schemas.microsoft.com/office/drawing/2014/main" id="{87F8565D-C719-CB48-89A8-94EA45640B0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997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12" name="Picture 211" descr="hu.png">
              <a:extLst>
                <a:ext uri="{FF2B5EF4-FFF2-40B4-BE49-F238E27FC236}">
                  <a16:creationId xmlns:a16="http://schemas.microsoft.com/office/drawing/2014/main" id="{CE45FD53-B4E4-A041-A7FF-E886F1FD83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6860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13" name="Picture 212" descr="ie.png">
              <a:extLst>
                <a:ext uri="{FF2B5EF4-FFF2-40B4-BE49-F238E27FC236}">
                  <a16:creationId xmlns:a16="http://schemas.microsoft.com/office/drawing/2014/main" id="{CBB6CC6A-E766-8B41-BD74-ABB12A6929F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3746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14" name="Picture 213" descr="it.png">
              <a:extLst>
                <a:ext uri="{FF2B5EF4-FFF2-40B4-BE49-F238E27FC236}">
                  <a16:creationId xmlns:a16="http://schemas.microsoft.com/office/drawing/2014/main" id="{E4E96C20-A8CB-674A-A1E8-10C9AF16369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0632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15" name="Picture 214" descr="lu.png">
              <a:extLst>
                <a:ext uri="{FF2B5EF4-FFF2-40B4-BE49-F238E27FC236}">
                  <a16:creationId xmlns:a16="http://schemas.microsoft.com/office/drawing/2014/main" id="{92831380-A10D-884E-9BED-97F9BDEEBA2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76775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16" name="Picture 215" descr="nl.png">
              <a:extLst>
                <a:ext uri="{FF2B5EF4-FFF2-40B4-BE49-F238E27FC236}">
                  <a16:creationId xmlns:a16="http://schemas.microsoft.com/office/drawing/2014/main" id="{FCD38D3F-E9F0-D84D-A774-4970ED3EC4C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50684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17" name="Picture 216" descr="no.png">
              <a:extLst>
                <a:ext uri="{FF2B5EF4-FFF2-40B4-BE49-F238E27FC236}">
                  <a16:creationId xmlns:a16="http://schemas.microsoft.com/office/drawing/2014/main" id="{5BF59EF4-4008-2B41-BF02-E51C759F387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2805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18" name="Picture 217" descr="pl.png">
              <a:extLst>
                <a:ext uri="{FF2B5EF4-FFF2-40B4-BE49-F238E27FC236}">
                  <a16:creationId xmlns:a16="http://schemas.microsoft.com/office/drawing/2014/main" id="{623FA197-1EC1-A44A-8E9A-AC99119A0D3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9518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19" name="Picture 218" descr="pt.png">
              <a:extLst>
                <a:ext uri="{FF2B5EF4-FFF2-40B4-BE49-F238E27FC236}">
                  <a16:creationId xmlns:a16="http://schemas.microsoft.com/office/drawing/2014/main" id="{1A72D0C1-2EC4-1645-949D-877949C011E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67359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0" name="Picture 219" descr="ro.png">
              <a:extLst>
                <a:ext uri="{FF2B5EF4-FFF2-40B4-BE49-F238E27FC236}">
                  <a16:creationId xmlns:a16="http://schemas.microsoft.com/office/drawing/2014/main" id="{6D6E7A0C-7415-3A40-83CF-F06468DE13D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4126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1" name="Picture 220" descr="se.png">
              <a:extLst>
                <a:ext uri="{FF2B5EF4-FFF2-40B4-BE49-F238E27FC236}">
                  <a16:creationId xmlns:a16="http://schemas.microsoft.com/office/drawing/2014/main" id="{AE061E90-4225-134F-89B1-811436143A4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7981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2" name="Picture 221" descr="uk.png">
              <a:extLst>
                <a:ext uri="{FF2B5EF4-FFF2-40B4-BE49-F238E27FC236}">
                  <a16:creationId xmlns:a16="http://schemas.microsoft.com/office/drawing/2014/main" id="{BEEF7B18-7E4B-0E49-8C10-CD484B9A75B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1754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3" name="Picture 222" descr="ca.png">
              <a:extLst>
                <a:ext uri="{FF2B5EF4-FFF2-40B4-BE49-F238E27FC236}">
                  <a16:creationId xmlns:a16="http://schemas.microsoft.com/office/drawing/2014/main" id="{E8751E0A-41E6-6D43-980E-BF830F9DB0A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91609" y="6573362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4" name="Picture 223">
              <a:extLst>
                <a:ext uri="{FF2B5EF4-FFF2-40B4-BE49-F238E27FC236}">
                  <a16:creationId xmlns:a16="http://schemas.microsoft.com/office/drawing/2014/main" id="{10BBD7D6-2EAA-2B40-ABBB-33405E2CFB2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55553" y="6572169"/>
              <a:ext cx="216000" cy="144000"/>
            </a:xfrm>
            <a:prstGeom prst="rect">
              <a:avLst/>
            </a:prstGeom>
          </p:spPr>
        </p:pic>
        <p:pic>
          <p:nvPicPr>
            <p:cNvPr id="225" name="Picture 224" descr="si.png">
              <a:extLst>
                <a:ext uri="{FF2B5EF4-FFF2-40B4-BE49-F238E27FC236}">
                  <a16:creationId xmlns:a16="http://schemas.microsoft.com/office/drawing/2014/main" id="{E7981EC3-C022-5E4D-9082-1C236E03302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28090" y="6572513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0227501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CA5E70-B245-8E4F-82BB-81B61D2B4C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it-IT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D5AB551-3A27-7E4B-A2F3-D5E9E79F24AD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9589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BG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AE1A4AD3-76D1-0746-83B3-49CBFBCC32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1999" cy="6858001"/>
          </a:xfrm>
          <a:prstGeom prst="rect">
            <a:avLst/>
          </a:prstGeom>
        </p:spPr>
      </p:pic>
      <p:cxnSp>
        <p:nvCxnSpPr>
          <p:cNvPr id="61" name="Straight Connector 60"/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sp>
        <p:nvSpPr>
          <p:cNvPr id="98" name="Text Box 38">
            <a:extLst>
              <a:ext uri="{FF2B5EF4-FFF2-40B4-BE49-F238E27FC236}">
                <a16:creationId xmlns:a16="http://schemas.microsoft.com/office/drawing/2014/main" id="{7FCD07CB-9B49-8542-B6E1-EE8F108950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39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6">
            <a:extLst>
              <a:ext uri="{FF2B5EF4-FFF2-40B4-BE49-F238E27FC236}">
                <a16:creationId xmlns:a16="http://schemas.microsoft.com/office/drawing/2014/main" id="{1287EEBF-0EDA-9340-A30E-4FA560184038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261" y="157324"/>
            <a:ext cx="1011322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altLang="en-US" noProof="0"/>
              <a:t>CLICK TO EDIT MASTER TITLE STYLE</a:t>
            </a:r>
          </a:p>
        </p:txBody>
      </p:sp>
      <p:sp>
        <p:nvSpPr>
          <p:cNvPr id="42" name="Content Placeholder 2">
            <a:extLst>
              <a:ext uri="{FF2B5EF4-FFF2-40B4-BE49-F238E27FC236}">
                <a16:creationId xmlns:a16="http://schemas.microsoft.com/office/drawing/2014/main" id="{A03961FB-0416-4444-90C7-335CE570E22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8262" y="882192"/>
            <a:ext cx="11763662" cy="5534968"/>
          </a:xfrm>
        </p:spPr>
        <p:txBody>
          <a:bodyPr/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22DB9BC1-7E39-DF4B-B964-008B6B272F9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grpSp>
        <p:nvGrpSpPr>
          <p:cNvPr id="171" name="Group 170">
            <a:extLst>
              <a:ext uri="{FF2B5EF4-FFF2-40B4-BE49-F238E27FC236}">
                <a16:creationId xmlns:a16="http://schemas.microsoft.com/office/drawing/2014/main" id="{6F87CCCC-BD80-1E48-BB0B-557C4BD838A5}"/>
              </a:ext>
            </a:extLst>
          </p:cNvPr>
          <p:cNvGrpSpPr/>
          <p:nvPr userDrawn="1"/>
        </p:nvGrpSpPr>
        <p:grpSpPr>
          <a:xfrm>
            <a:off x="226688" y="6572055"/>
            <a:ext cx="9280921" cy="144114"/>
            <a:chOff x="226688" y="6572055"/>
            <a:chExt cx="9280921" cy="144114"/>
          </a:xfrm>
        </p:grpSpPr>
        <p:pic>
          <p:nvPicPr>
            <p:cNvPr id="172" name="Picture 171" descr="at.png">
              <a:extLst>
                <a:ext uri="{FF2B5EF4-FFF2-40B4-BE49-F238E27FC236}">
                  <a16:creationId xmlns:a16="http://schemas.microsoft.com/office/drawing/2014/main" id="{8B4EE296-1188-584D-B6B4-976C0635D24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668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3" name="Picture 172" descr="be.png">
              <a:extLst>
                <a:ext uri="{FF2B5EF4-FFF2-40B4-BE49-F238E27FC236}">
                  <a16:creationId xmlns:a16="http://schemas.microsoft.com/office/drawing/2014/main" id="{F92E99E7-028A-084A-83EF-F4D5692EF95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710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4" name="Picture 173" descr="ch.png">
              <a:extLst>
                <a:ext uri="{FF2B5EF4-FFF2-40B4-BE49-F238E27FC236}">
                  <a16:creationId xmlns:a16="http://schemas.microsoft.com/office/drawing/2014/main" id="{4CCD308B-CCAD-C94C-9815-E7CAB0E139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5200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5" name="Picture 174" descr="cz.png">
              <a:extLst>
                <a:ext uri="{FF2B5EF4-FFF2-40B4-BE49-F238E27FC236}">
                  <a16:creationId xmlns:a16="http://schemas.microsoft.com/office/drawing/2014/main" id="{6545A7D7-1011-3A48-9039-A11CCC03CFA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04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6" name="Picture 175" descr="de.png">
              <a:extLst>
                <a:ext uri="{FF2B5EF4-FFF2-40B4-BE49-F238E27FC236}">
                  <a16:creationId xmlns:a16="http://schemas.microsoft.com/office/drawing/2014/main" id="{17E342EF-0ECE-564E-9574-D8B891DB53F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3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7" name="Picture 176" descr="dk.png">
              <a:extLst>
                <a:ext uri="{FF2B5EF4-FFF2-40B4-BE49-F238E27FC236}">
                  <a16:creationId xmlns:a16="http://schemas.microsoft.com/office/drawing/2014/main" id="{1E9E865B-1A2E-AB4B-A68B-DD78B97AB31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4046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8" name="Picture 177" descr="ee.png">
              <a:extLst>
                <a:ext uri="{FF2B5EF4-FFF2-40B4-BE49-F238E27FC236}">
                  <a16:creationId xmlns:a16="http://schemas.microsoft.com/office/drawing/2014/main" id="{7DB47244-86EF-6343-B8DA-D21FF11CF6A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1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9" name="Picture 178" descr="es.png">
              <a:extLst>
                <a:ext uri="{FF2B5EF4-FFF2-40B4-BE49-F238E27FC236}">
                  <a16:creationId xmlns:a16="http://schemas.microsoft.com/office/drawing/2014/main" id="{7A9C59CD-9A2F-5D46-B18F-FAD09338993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0923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0" name="Picture 179" descr="fi.png">
              <a:extLst>
                <a:ext uri="{FF2B5EF4-FFF2-40B4-BE49-F238E27FC236}">
                  <a16:creationId xmlns:a16="http://schemas.microsoft.com/office/drawing/2014/main" id="{ED070DB3-1594-234B-AAEF-82A31D5845D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8812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1" name="Picture 180" descr="fr.png">
              <a:extLst>
                <a:ext uri="{FF2B5EF4-FFF2-40B4-BE49-F238E27FC236}">
                  <a16:creationId xmlns:a16="http://schemas.microsoft.com/office/drawing/2014/main" id="{EEBFD938-AAA8-A244-88A5-99CAA64B579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5697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2" name="Picture 181" descr="gr.png">
              <a:extLst>
                <a:ext uri="{FF2B5EF4-FFF2-40B4-BE49-F238E27FC236}">
                  <a16:creationId xmlns:a16="http://schemas.microsoft.com/office/drawing/2014/main" id="{3D7873E5-328D-CD4B-9B1F-FFFE47A3909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997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3" name="Picture 182" descr="hu.png">
              <a:extLst>
                <a:ext uri="{FF2B5EF4-FFF2-40B4-BE49-F238E27FC236}">
                  <a16:creationId xmlns:a16="http://schemas.microsoft.com/office/drawing/2014/main" id="{D64CD046-C3B1-5D48-8A7D-A138E4E1AA0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6860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4" name="Picture 183" descr="ie.png">
              <a:extLst>
                <a:ext uri="{FF2B5EF4-FFF2-40B4-BE49-F238E27FC236}">
                  <a16:creationId xmlns:a16="http://schemas.microsoft.com/office/drawing/2014/main" id="{5BA6F1C0-CB51-2B45-BCAE-07242F47CFD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3746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5" name="Picture 184" descr="it.png">
              <a:extLst>
                <a:ext uri="{FF2B5EF4-FFF2-40B4-BE49-F238E27FC236}">
                  <a16:creationId xmlns:a16="http://schemas.microsoft.com/office/drawing/2014/main" id="{640D52E1-8010-3D4D-8C7A-FBC578DB8B4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0632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6" name="Picture 185" descr="lu.png">
              <a:extLst>
                <a:ext uri="{FF2B5EF4-FFF2-40B4-BE49-F238E27FC236}">
                  <a16:creationId xmlns:a16="http://schemas.microsoft.com/office/drawing/2014/main" id="{5C5D2962-4C1A-5843-8489-C0DB23EB11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76775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7" name="Picture 186" descr="nl.png">
              <a:extLst>
                <a:ext uri="{FF2B5EF4-FFF2-40B4-BE49-F238E27FC236}">
                  <a16:creationId xmlns:a16="http://schemas.microsoft.com/office/drawing/2014/main" id="{1A4937DC-BFAE-8B48-8190-200BC3AC306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50684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8" name="Picture 187" descr="no.png">
              <a:extLst>
                <a:ext uri="{FF2B5EF4-FFF2-40B4-BE49-F238E27FC236}">
                  <a16:creationId xmlns:a16="http://schemas.microsoft.com/office/drawing/2014/main" id="{2AC68A5D-2660-2F41-9223-5F82847CDB5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2805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9" name="Picture 188" descr="pl.png">
              <a:extLst>
                <a:ext uri="{FF2B5EF4-FFF2-40B4-BE49-F238E27FC236}">
                  <a16:creationId xmlns:a16="http://schemas.microsoft.com/office/drawing/2014/main" id="{381E5BDC-FB4E-1343-AFD0-7D99418DECA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9518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0" name="Picture 189" descr="pt.png">
              <a:extLst>
                <a:ext uri="{FF2B5EF4-FFF2-40B4-BE49-F238E27FC236}">
                  <a16:creationId xmlns:a16="http://schemas.microsoft.com/office/drawing/2014/main" id="{7068F45F-32EE-8348-AEF1-A03D3FD40DF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67359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1" name="Picture 190" descr="ro.png">
              <a:extLst>
                <a:ext uri="{FF2B5EF4-FFF2-40B4-BE49-F238E27FC236}">
                  <a16:creationId xmlns:a16="http://schemas.microsoft.com/office/drawing/2014/main" id="{56161D27-A7E4-1940-8969-CECD47DCCC0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4126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2" name="Picture 191" descr="se.png">
              <a:extLst>
                <a:ext uri="{FF2B5EF4-FFF2-40B4-BE49-F238E27FC236}">
                  <a16:creationId xmlns:a16="http://schemas.microsoft.com/office/drawing/2014/main" id="{9B34796E-51DB-E243-B6E8-CD977F2BEF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7981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3" name="Picture 192" descr="uk.png">
              <a:extLst>
                <a:ext uri="{FF2B5EF4-FFF2-40B4-BE49-F238E27FC236}">
                  <a16:creationId xmlns:a16="http://schemas.microsoft.com/office/drawing/2014/main" id="{51B774C7-421D-F44B-AE3B-DCF50766C5F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1754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4" name="Picture 193" descr="ca.png">
              <a:extLst>
                <a:ext uri="{FF2B5EF4-FFF2-40B4-BE49-F238E27FC236}">
                  <a16:creationId xmlns:a16="http://schemas.microsoft.com/office/drawing/2014/main" id="{CEE34526-6CB3-514C-BE41-E5EA55FCC96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91609" y="6573362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5" name="Picture 194">
              <a:extLst>
                <a:ext uri="{FF2B5EF4-FFF2-40B4-BE49-F238E27FC236}">
                  <a16:creationId xmlns:a16="http://schemas.microsoft.com/office/drawing/2014/main" id="{66DF7AED-F1EF-9348-AD18-A80AFACC065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55553" y="6572169"/>
              <a:ext cx="216000" cy="144000"/>
            </a:xfrm>
            <a:prstGeom prst="rect">
              <a:avLst/>
            </a:prstGeom>
          </p:spPr>
        </p:pic>
        <p:pic>
          <p:nvPicPr>
            <p:cNvPr id="196" name="Picture 195" descr="si.png">
              <a:extLst>
                <a:ext uri="{FF2B5EF4-FFF2-40B4-BE49-F238E27FC236}">
                  <a16:creationId xmlns:a16="http://schemas.microsoft.com/office/drawing/2014/main" id="{78719F2F-5F0E-424E-8957-79022859AA8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28090" y="6572513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63536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A3EA04B-9705-5447-BA51-0DE6D96B4A59}"/>
              </a:ext>
            </a:extLst>
          </p:cNvPr>
          <p:cNvSpPr/>
          <p:nvPr userDrawn="1"/>
        </p:nvSpPr>
        <p:spPr>
          <a:xfrm>
            <a:off x="0" y="6426000"/>
            <a:ext cx="12192000" cy="432000"/>
          </a:xfrm>
          <a:prstGeom prst="rect">
            <a:avLst/>
          </a:prstGeom>
          <a:solidFill>
            <a:srgbClr val="0032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61" name="Straight Connector 60"/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sp>
        <p:nvSpPr>
          <p:cNvPr id="98" name="Text Box 38">
            <a:extLst>
              <a:ext uri="{FF2B5EF4-FFF2-40B4-BE49-F238E27FC236}">
                <a16:creationId xmlns:a16="http://schemas.microsoft.com/office/drawing/2014/main" id="{7FCD07CB-9B49-8542-B6E1-EE8F108950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39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Rectangle 6">
            <a:extLst>
              <a:ext uri="{FF2B5EF4-FFF2-40B4-BE49-F238E27FC236}">
                <a16:creationId xmlns:a16="http://schemas.microsoft.com/office/drawing/2014/main" id="{AEB551CF-2079-1143-8BDA-FEB21A64A21E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261" y="157324"/>
            <a:ext cx="1011322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altLang="en-US" noProof="0"/>
              <a:t>CLICK TO EDIT MASTER TITLE STYLE</a:t>
            </a:r>
          </a:p>
        </p:txBody>
      </p:sp>
      <p:sp>
        <p:nvSpPr>
          <p:cNvPr id="96" name="Content Placeholder 2">
            <a:extLst>
              <a:ext uri="{FF2B5EF4-FFF2-40B4-BE49-F238E27FC236}">
                <a16:creationId xmlns:a16="http://schemas.microsoft.com/office/drawing/2014/main" id="{F021545F-0645-6340-A8C0-98EBAD6738C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8262" y="882192"/>
            <a:ext cx="11763662" cy="5534968"/>
          </a:xfrm>
        </p:spPr>
        <p:txBody>
          <a:bodyPr/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pic>
        <p:nvPicPr>
          <p:cNvPr id="92" name="Picture 91">
            <a:extLst>
              <a:ext uri="{FF2B5EF4-FFF2-40B4-BE49-F238E27FC236}">
                <a16:creationId xmlns:a16="http://schemas.microsoft.com/office/drawing/2014/main" id="{6A952114-5369-D145-9AA5-C7D04E9820C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grpSp>
        <p:nvGrpSpPr>
          <p:cNvPr id="221" name="Group 220">
            <a:extLst>
              <a:ext uri="{FF2B5EF4-FFF2-40B4-BE49-F238E27FC236}">
                <a16:creationId xmlns:a16="http://schemas.microsoft.com/office/drawing/2014/main" id="{583C7F1E-0F53-4C44-8CB0-D8D28BDFD86E}"/>
              </a:ext>
            </a:extLst>
          </p:cNvPr>
          <p:cNvGrpSpPr/>
          <p:nvPr userDrawn="1"/>
        </p:nvGrpSpPr>
        <p:grpSpPr>
          <a:xfrm>
            <a:off x="226688" y="6572055"/>
            <a:ext cx="9280921" cy="144114"/>
            <a:chOff x="226688" y="6572055"/>
            <a:chExt cx="9280921" cy="144114"/>
          </a:xfrm>
        </p:grpSpPr>
        <p:pic>
          <p:nvPicPr>
            <p:cNvPr id="222" name="Picture 221" descr="at.png">
              <a:extLst>
                <a:ext uri="{FF2B5EF4-FFF2-40B4-BE49-F238E27FC236}">
                  <a16:creationId xmlns:a16="http://schemas.microsoft.com/office/drawing/2014/main" id="{9F8CBE46-CFD4-C040-B51C-81CC9C0B84F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668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3" name="Picture 222" descr="be.png">
              <a:extLst>
                <a:ext uri="{FF2B5EF4-FFF2-40B4-BE49-F238E27FC236}">
                  <a16:creationId xmlns:a16="http://schemas.microsoft.com/office/drawing/2014/main" id="{BDA6C7BF-CB4E-0845-8B4B-A93C1FB2B50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710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4" name="Picture 223" descr="ch.png">
              <a:extLst>
                <a:ext uri="{FF2B5EF4-FFF2-40B4-BE49-F238E27FC236}">
                  <a16:creationId xmlns:a16="http://schemas.microsoft.com/office/drawing/2014/main" id="{5FF7F18D-B1A6-E348-B0CA-F76DDC41106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5200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5" name="Picture 224" descr="cz.png">
              <a:extLst>
                <a:ext uri="{FF2B5EF4-FFF2-40B4-BE49-F238E27FC236}">
                  <a16:creationId xmlns:a16="http://schemas.microsoft.com/office/drawing/2014/main" id="{E8F88A83-E552-C44E-960D-36DD19AD98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04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6" name="Picture 225" descr="de.png">
              <a:extLst>
                <a:ext uri="{FF2B5EF4-FFF2-40B4-BE49-F238E27FC236}">
                  <a16:creationId xmlns:a16="http://schemas.microsoft.com/office/drawing/2014/main" id="{C0890234-E227-FB48-ACF3-96A7279C9B7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3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7" name="Picture 226" descr="dk.png">
              <a:extLst>
                <a:ext uri="{FF2B5EF4-FFF2-40B4-BE49-F238E27FC236}">
                  <a16:creationId xmlns:a16="http://schemas.microsoft.com/office/drawing/2014/main" id="{995B88F2-9D49-D045-86EE-586F43241BD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4046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8" name="Picture 227" descr="ee.png">
              <a:extLst>
                <a:ext uri="{FF2B5EF4-FFF2-40B4-BE49-F238E27FC236}">
                  <a16:creationId xmlns:a16="http://schemas.microsoft.com/office/drawing/2014/main" id="{1EA4F2ED-4713-114B-A49C-7EC620A234F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1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9" name="Picture 228" descr="es.png">
              <a:extLst>
                <a:ext uri="{FF2B5EF4-FFF2-40B4-BE49-F238E27FC236}">
                  <a16:creationId xmlns:a16="http://schemas.microsoft.com/office/drawing/2014/main" id="{20920ABB-FA8D-124E-8E8A-A64AB48AD3B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0923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0" name="Picture 229" descr="fi.png">
              <a:extLst>
                <a:ext uri="{FF2B5EF4-FFF2-40B4-BE49-F238E27FC236}">
                  <a16:creationId xmlns:a16="http://schemas.microsoft.com/office/drawing/2014/main" id="{1B5A6296-342F-864A-8089-B3210DF4237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8812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1" name="Picture 230" descr="fr.png">
              <a:extLst>
                <a:ext uri="{FF2B5EF4-FFF2-40B4-BE49-F238E27FC236}">
                  <a16:creationId xmlns:a16="http://schemas.microsoft.com/office/drawing/2014/main" id="{9C61EC06-B596-4A49-A689-E1A6F429E3B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5697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2" name="Picture 231" descr="gr.png">
              <a:extLst>
                <a:ext uri="{FF2B5EF4-FFF2-40B4-BE49-F238E27FC236}">
                  <a16:creationId xmlns:a16="http://schemas.microsoft.com/office/drawing/2014/main" id="{4C5BB55F-ABBA-0A4F-A216-F9534F83894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997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3" name="Picture 232" descr="hu.png">
              <a:extLst>
                <a:ext uri="{FF2B5EF4-FFF2-40B4-BE49-F238E27FC236}">
                  <a16:creationId xmlns:a16="http://schemas.microsoft.com/office/drawing/2014/main" id="{86548D9D-9644-D142-87A1-60FD070599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6860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4" name="Picture 233" descr="ie.png">
              <a:extLst>
                <a:ext uri="{FF2B5EF4-FFF2-40B4-BE49-F238E27FC236}">
                  <a16:creationId xmlns:a16="http://schemas.microsoft.com/office/drawing/2014/main" id="{77FC7B12-E67A-344D-B320-8A7461C3B9A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3746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5" name="Picture 234" descr="it.png">
              <a:extLst>
                <a:ext uri="{FF2B5EF4-FFF2-40B4-BE49-F238E27FC236}">
                  <a16:creationId xmlns:a16="http://schemas.microsoft.com/office/drawing/2014/main" id="{A9E8E719-B353-3045-BCA5-95B75A61CE7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0632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6" name="Picture 235" descr="lu.png">
              <a:extLst>
                <a:ext uri="{FF2B5EF4-FFF2-40B4-BE49-F238E27FC236}">
                  <a16:creationId xmlns:a16="http://schemas.microsoft.com/office/drawing/2014/main" id="{17362415-64B8-9245-BDF6-34E0E2F3680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76775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7" name="Picture 236" descr="nl.png">
              <a:extLst>
                <a:ext uri="{FF2B5EF4-FFF2-40B4-BE49-F238E27FC236}">
                  <a16:creationId xmlns:a16="http://schemas.microsoft.com/office/drawing/2014/main" id="{81F3EBE3-0ED9-C046-9781-9C4BF469B85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50684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8" name="Picture 237" descr="no.png">
              <a:extLst>
                <a:ext uri="{FF2B5EF4-FFF2-40B4-BE49-F238E27FC236}">
                  <a16:creationId xmlns:a16="http://schemas.microsoft.com/office/drawing/2014/main" id="{AEA6720C-ADA9-9243-8D72-E1C77D4AB98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2805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9" name="Picture 238" descr="pl.png">
              <a:extLst>
                <a:ext uri="{FF2B5EF4-FFF2-40B4-BE49-F238E27FC236}">
                  <a16:creationId xmlns:a16="http://schemas.microsoft.com/office/drawing/2014/main" id="{323922CD-CAF9-5C4F-9772-D5E06ED4923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9518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0" name="Picture 239" descr="pt.png">
              <a:extLst>
                <a:ext uri="{FF2B5EF4-FFF2-40B4-BE49-F238E27FC236}">
                  <a16:creationId xmlns:a16="http://schemas.microsoft.com/office/drawing/2014/main" id="{BEF6A8ED-A687-3641-8A3D-98FF1EB38EE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67359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1" name="Picture 240" descr="ro.png">
              <a:extLst>
                <a:ext uri="{FF2B5EF4-FFF2-40B4-BE49-F238E27FC236}">
                  <a16:creationId xmlns:a16="http://schemas.microsoft.com/office/drawing/2014/main" id="{69AEB582-CE13-BD44-9CD0-8FA60F42467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4126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2" name="Picture 241" descr="se.png">
              <a:extLst>
                <a:ext uri="{FF2B5EF4-FFF2-40B4-BE49-F238E27FC236}">
                  <a16:creationId xmlns:a16="http://schemas.microsoft.com/office/drawing/2014/main" id="{89B4A3B4-1FF5-AA40-9772-04813357DED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7981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3" name="Picture 242" descr="uk.png">
              <a:extLst>
                <a:ext uri="{FF2B5EF4-FFF2-40B4-BE49-F238E27FC236}">
                  <a16:creationId xmlns:a16="http://schemas.microsoft.com/office/drawing/2014/main" id="{C7D1DAA6-12E5-ED4D-994E-5D93AC35842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1754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4" name="Picture 243" descr="ca.png">
              <a:extLst>
                <a:ext uri="{FF2B5EF4-FFF2-40B4-BE49-F238E27FC236}">
                  <a16:creationId xmlns:a16="http://schemas.microsoft.com/office/drawing/2014/main" id="{CE976845-3E82-C142-91FA-28486F469D0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91609" y="6573362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5" name="Picture 244">
              <a:extLst>
                <a:ext uri="{FF2B5EF4-FFF2-40B4-BE49-F238E27FC236}">
                  <a16:creationId xmlns:a16="http://schemas.microsoft.com/office/drawing/2014/main" id="{7CB4DE45-98CA-5E44-95BD-CF8058D0272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55553" y="6572169"/>
              <a:ext cx="216000" cy="144000"/>
            </a:xfrm>
            <a:prstGeom prst="rect">
              <a:avLst/>
            </a:prstGeom>
          </p:spPr>
        </p:pic>
        <p:pic>
          <p:nvPicPr>
            <p:cNvPr id="246" name="Picture 245" descr="si.png">
              <a:extLst>
                <a:ext uri="{FF2B5EF4-FFF2-40B4-BE49-F238E27FC236}">
                  <a16:creationId xmlns:a16="http://schemas.microsoft.com/office/drawing/2014/main" id="{23F0595E-6C5F-0146-BCD0-5905CAC1C17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28090" y="6572513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009066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A3EA04B-9705-5447-BA51-0DE6D96B4A59}"/>
              </a:ext>
            </a:extLst>
          </p:cNvPr>
          <p:cNvSpPr/>
          <p:nvPr userDrawn="1"/>
        </p:nvSpPr>
        <p:spPr>
          <a:xfrm>
            <a:off x="0" y="6426000"/>
            <a:ext cx="12192000" cy="432000"/>
          </a:xfrm>
          <a:prstGeom prst="rect">
            <a:avLst/>
          </a:prstGeom>
          <a:solidFill>
            <a:srgbClr val="0032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61" name="Straight Connector 60"/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sp>
        <p:nvSpPr>
          <p:cNvPr id="98" name="Text Box 38">
            <a:extLst>
              <a:ext uri="{FF2B5EF4-FFF2-40B4-BE49-F238E27FC236}">
                <a16:creationId xmlns:a16="http://schemas.microsoft.com/office/drawing/2014/main" id="{7FCD07CB-9B49-8542-B6E1-EE8F108950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39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3" name="Chart 62">
            <a:extLst>
              <a:ext uri="{FF2B5EF4-FFF2-40B4-BE49-F238E27FC236}">
                <a16:creationId xmlns:a16="http://schemas.microsoft.com/office/drawing/2014/main" id="{2642395D-106D-B046-A146-EFCB523A77AF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79933853"/>
              </p:ext>
            </p:extLst>
          </p:nvPr>
        </p:nvGraphicFramePr>
        <p:xfrm>
          <a:off x="278274" y="1348840"/>
          <a:ext cx="11624275" cy="4718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5" name="Rectangle 6">
            <a:extLst>
              <a:ext uri="{FF2B5EF4-FFF2-40B4-BE49-F238E27FC236}">
                <a16:creationId xmlns:a16="http://schemas.microsoft.com/office/drawing/2014/main" id="{D5A66B6B-38AB-5847-8954-F7120559E038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261" y="157324"/>
            <a:ext cx="1011322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altLang="en-US" noProof="0" dirty="0"/>
              <a:t>CLICK TO EDIT MASTER TITLE STYLE</a:t>
            </a:r>
          </a:p>
        </p:txBody>
      </p:sp>
      <p:pic>
        <p:nvPicPr>
          <p:cNvPr id="93" name="Picture 92">
            <a:extLst>
              <a:ext uri="{FF2B5EF4-FFF2-40B4-BE49-F238E27FC236}">
                <a16:creationId xmlns:a16="http://schemas.microsoft.com/office/drawing/2014/main" id="{30BBE71F-1AE0-E14C-BCC9-3FFFA214F70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grpSp>
        <p:nvGrpSpPr>
          <p:cNvPr id="221" name="Group 220">
            <a:extLst>
              <a:ext uri="{FF2B5EF4-FFF2-40B4-BE49-F238E27FC236}">
                <a16:creationId xmlns:a16="http://schemas.microsoft.com/office/drawing/2014/main" id="{62411BC9-CCA6-1E4E-B8D9-B88A6706D28F}"/>
              </a:ext>
            </a:extLst>
          </p:cNvPr>
          <p:cNvGrpSpPr/>
          <p:nvPr userDrawn="1"/>
        </p:nvGrpSpPr>
        <p:grpSpPr>
          <a:xfrm>
            <a:off x="226688" y="6572055"/>
            <a:ext cx="9280921" cy="144114"/>
            <a:chOff x="226688" y="6572055"/>
            <a:chExt cx="9280921" cy="144114"/>
          </a:xfrm>
        </p:grpSpPr>
        <p:pic>
          <p:nvPicPr>
            <p:cNvPr id="222" name="Picture 221" descr="at.png">
              <a:extLst>
                <a:ext uri="{FF2B5EF4-FFF2-40B4-BE49-F238E27FC236}">
                  <a16:creationId xmlns:a16="http://schemas.microsoft.com/office/drawing/2014/main" id="{22BE22C5-BEB6-6544-A756-E7C18DB365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668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3" name="Picture 222" descr="be.png">
              <a:extLst>
                <a:ext uri="{FF2B5EF4-FFF2-40B4-BE49-F238E27FC236}">
                  <a16:creationId xmlns:a16="http://schemas.microsoft.com/office/drawing/2014/main" id="{E42ED649-6E58-3547-86C1-C4B547F8499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710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4" name="Picture 223" descr="ch.png">
              <a:extLst>
                <a:ext uri="{FF2B5EF4-FFF2-40B4-BE49-F238E27FC236}">
                  <a16:creationId xmlns:a16="http://schemas.microsoft.com/office/drawing/2014/main" id="{7BFD50EA-8FEE-DE46-9380-5D08D9DE92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5200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5" name="Picture 224" descr="cz.png">
              <a:extLst>
                <a:ext uri="{FF2B5EF4-FFF2-40B4-BE49-F238E27FC236}">
                  <a16:creationId xmlns:a16="http://schemas.microsoft.com/office/drawing/2014/main" id="{AE34DBD1-1BC0-3F4D-B2DC-5E4110AB883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04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6" name="Picture 225" descr="de.png">
              <a:extLst>
                <a:ext uri="{FF2B5EF4-FFF2-40B4-BE49-F238E27FC236}">
                  <a16:creationId xmlns:a16="http://schemas.microsoft.com/office/drawing/2014/main" id="{E0AF12B9-32DA-7E47-80B6-0B80430F6FD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3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7" name="Picture 226" descr="dk.png">
              <a:extLst>
                <a:ext uri="{FF2B5EF4-FFF2-40B4-BE49-F238E27FC236}">
                  <a16:creationId xmlns:a16="http://schemas.microsoft.com/office/drawing/2014/main" id="{02410907-428B-B342-8D89-9D5ABA54DD0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4046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8" name="Picture 227" descr="ee.png">
              <a:extLst>
                <a:ext uri="{FF2B5EF4-FFF2-40B4-BE49-F238E27FC236}">
                  <a16:creationId xmlns:a16="http://schemas.microsoft.com/office/drawing/2014/main" id="{8B55D9AC-CF4B-E042-A945-162E589FB8F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1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9" name="Picture 228" descr="es.png">
              <a:extLst>
                <a:ext uri="{FF2B5EF4-FFF2-40B4-BE49-F238E27FC236}">
                  <a16:creationId xmlns:a16="http://schemas.microsoft.com/office/drawing/2014/main" id="{647BE302-A348-DB40-97B9-875EC203922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0923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0" name="Picture 229" descr="fi.png">
              <a:extLst>
                <a:ext uri="{FF2B5EF4-FFF2-40B4-BE49-F238E27FC236}">
                  <a16:creationId xmlns:a16="http://schemas.microsoft.com/office/drawing/2014/main" id="{6A560263-39A2-A847-ABFA-69CB817B77A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8812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1" name="Picture 230" descr="fr.png">
              <a:extLst>
                <a:ext uri="{FF2B5EF4-FFF2-40B4-BE49-F238E27FC236}">
                  <a16:creationId xmlns:a16="http://schemas.microsoft.com/office/drawing/2014/main" id="{1FE7A2A4-9C0D-844B-B995-498B3F91092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5697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2" name="Picture 231" descr="gr.png">
              <a:extLst>
                <a:ext uri="{FF2B5EF4-FFF2-40B4-BE49-F238E27FC236}">
                  <a16:creationId xmlns:a16="http://schemas.microsoft.com/office/drawing/2014/main" id="{04B2314C-BB25-0F4A-896D-4F9E745426E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997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3" name="Picture 232" descr="hu.png">
              <a:extLst>
                <a:ext uri="{FF2B5EF4-FFF2-40B4-BE49-F238E27FC236}">
                  <a16:creationId xmlns:a16="http://schemas.microsoft.com/office/drawing/2014/main" id="{E5ECFD0D-50C6-5047-A0ED-629A1A29AF5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6860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4" name="Picture 233" descr="ie.png">
              <a:extLst>
                <a:ext uri="{FF2B5EF4-FFF2-40B4-BE49-F238E27FC236}">
                  <a16:creationId xmlns:a16="http://schemas.microsoft.com/office/drawing/2014/main" id="{1B60C288-3D1E-A745-AFFF-9839830AB53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3746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5" name="Picture 234" descr="it.png">
              <a:extLst>
                <a:ext uri="{FF2B5EF4-FFF2-40B4-BE49-F238E27FC236}">
                  <a16:creationId xmlns:a16="http://schemas.microsoft.com/office/drawing/2014/main" id="{4078DA4C-5209-AE4B-B55E-3F076E941CE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0632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6" name="Picture 235" descr="lu.png">
              <a:extLst>
                <a:ext uri="{FF2B5EF4-FFF2-40B4-BE49-F238E27FC236}">
                  <a16:creationId xmlns:a16="http://schemas.microsoft.com/office/drawing/2014/main" id="{FE90B1D5-F160-4E46-A6ED-7CA100E32A9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76775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7" name="Picture 236" descr="nl.png">
              <a:extLst>
                <a:ext uri="{FF2B5EF4-FFF2-40B4-BE49-F238E27FC236}">
                  <a16:creationId xmlns:a16="http://schemas.microsoft.com/office/drawing/2014/main" id="{3604560C-FE16-1D4E-93B5-550DB325BF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50684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8" name="Picture 237" descr="no.png">
              <a:extLst>
                <a:ext uri="{FF2B5EF4-FFF2-40B4-BE49-F238E27FC236}">
                  <a16:creationId xmlns:a16="http://schemas.microsoft.com/office/drawing/2014/main" id="{FDE91A33-E5AF-1A45-AF1B-AD5A4F80920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2805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9" name="Picture 238" descr="pl.png">
              <a:extLst>
                <a:ext uri="{FF2B5EF4-FFF2-40B4-BE49-F238E27FC236}">
                  <a16:creationId xmlns:a16="http://schemas.microsoft.com/office/drawing/2014/main" id="{02CBAB74-52BF-424A-B290-F3E52411EC3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9518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0" name="Picture 239" descr="pt.png">
              <a:extLst>
                <a:ext uri="{FF2B5EF4-FFF2-40B4-BE49-F238E27FC236}">
                  <a16:creationId xmlns:a16="http://schemas.microsoft.com/office/drawing/2014/main" id="{5AD31351-CC0A-9C4D-94F0-D31DD71E653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67359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1" name="Picture 240" descr="ro.png">
              <a:extLst>
                <a:ext uri="{FF2B5EF4-FFF2-40B4-BE49-F238E27FC236}">
                  <a16:creationId xmlns:a16="http://schemas.microsoft.com/office/drawing/2014/main" id="{E6B637EA-B222-CC4B-A20D-DF7B0E58E92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4126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2" name="Picture 241" descr="se.png">
              <a:extLst>
                <a:ext uri="{FF2B5EF4-FFF2-40B4-BE49-F238E27FC236}">
                  <a16:creationId xmlns:a16="http://schemas.microsoft.com/office/drawing/2014/main" id="{285839FE-DF59-BA44-819C-483C81AC422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7981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3" name="Picture 242" descr="uk.png">
              <a:extLst>
                <a:ext uri="{FF2B5EF4-FFF2-40B4-BE49-F238E27FC236}">
                  <a16:creationId xmlns:a16="http://schemas.microsoft.com/office/drawing/2014/main" id="{5DF5D998-65C3-E749-B0DA-ADC7E2519D9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1754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4" name="Picture 243" descr="ca.png">
              <a:extLst>
                <a:ext uri="{FF2B5EF4-FFF2-40B4-BE49-F238E27FC236}">
                  <a16:creationId xmlns:a16="http://schemas.microsoft.com/office/drawing/2014/main" id="{820FDFF3-0480-F34E-8366-282C333654A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91609" y="6573362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5" name="Picture 244">
              <a:extLst>
                <a:ext uri="{FF2B5EF4-FFF2-40B4-BE49-F238E27FC236}">
                  <a16:creationId xmlns:a16="http://schemas.microsoft.com/office/drawing/2014/main" id="{320E3863-E16A-1040-8CB2-EBED88461B1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55553" y="6572169"/>
              <a:ext cx="216000" cy="144000"/>
            </a:xfrm>
            <a:prstGeom prst="rect">
              <a:avLst/>
            </a:prstGeom>
          </p:spPr>
        </p:pic>
        <p:pic>
          <p:nvPicPr>
            <p:cNvPr id="246" name="Picture 245" descr="si.png">
              <a:extLst>
                <a:ext uri="{FF2B5EF4-FFF2-40B4-BE49-F238E27FC236}">
                  <a16:creationId xmlns:a16="http://schemas.microsoft.com/office/drawing/2014/main" id="{5E8B372F-C0DB-2145-98A6-DA9A1AC8F04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28090" y="6572513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61355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"/>
                                        <p:tgtEl>
                                          <p:spTgt spid="6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"/>
                            </p:stCondLst>
                            <p:childTnLst>
                              <p:par>
                                <p:cTn id="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300"/>
                                        <p:tgtEl>
                                          <p:spTgt spid="63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"/>
                            </p:stCondLst>
                            <p:childTnLst>
                              <p:par>
                                <p:cTn id="1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300"/>
                                        <p:tgtEl>
                                          <p:spTgt spid="63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"/>
                            </p:stCondLst>
                            <p:childTnLst>
                              <p:par>
                                <p:cTn id="1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300"/>
                                        <p:tgtEl>
                                          <p:spTgt spid="63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"/>
                            </p:stCondLst>
                            <p:childTnLst>
                              <p:par>
                                <p:cTn id="2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300"/>
                                        <p:tgtEl>
                                          <p:spTgt spid="63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300"/>
                                        <p:tgtEl>
                                          <p:spTgt spid="63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800"/>
                            </p:stCondLst>
                            <p:childTnLst>
                              <p:par>
                                <p:cTn id="2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300"/>
                                        <p:tgtEl>
                                          <p:spTgt spid="63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100"/>
                            </p:stCondLst>
                            <p:childTnLst>
                              <p:par>
                                <p:cTn id="3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300"/>
                                        <p:tgtEl>
                                          <p:spTgt spid="63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400"/>
                            </p:stCondLst>
                            <p:childTnLst>
                              <p:par>
                                <p:cTn id="3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300"/>
                                        <p:tgtEl>
                                          <p:spTgt spid="63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700"/>
                            </p:stCondLst>
                            <p:childTnLst>
                              <p:par>
                                <p:cTn id="4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300"/>
                                        <p:tgtEl>
                                          <p:spTgt spid="63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300"/>
                                        <p:tgtEl>
                                          <p:spTgt spid="63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300"/>
                            </p:stCondLst>
                            <p:childTnLst>
                              <p:par>
                                <p:cTn id="4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300"/>
                                        <p:tgtEl>
                                          <p:spTgt spid="63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600"/>
                            </p:stCondLst>
                            <p:childTnLst>
                              <p:par>
                                <p:cTn id="5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300"/>
                                        <p:tgtEl>
                                          <p:spTgt spid="63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900"/>
                            </p:stCondLst>
                            <p:childTnLst>
                              <p:par>
                                <p:cTn id="5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300"/>
                                        <p:tgtEl>
                                          <p:spTgt spid="63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200"/>
                            </p:stCondLst>
                            <p:childTnLst>
                              <p:par>
                                <p:cTn id="6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300"/>
                                        <p:tgtEl>
                                          <p:spTgt spid="63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300"/>
                                        <p:tgtEl>
                                          <p:spTgt spid="63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800"/>
                            </p:stCondLst>
                            <p:childTnLst>
                              <p:par>
                                <p:cTn id="6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300"/>
                                        <p:tgtEl>
                                          <p:spTgt spid="63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100"/>
                            </p:stCondLst>
                            <p:childTnLst>
                              <p:par>
                                <p:cTn id="7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300"/>
                                        <p:tgtEl>
                                          <p:spTgt spid="63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400"/>
                            </p:stCondLst>
                            <p:childTnLst>
                              <p:par>
                                <p:cTn id="7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300"/>
                                        <p:tgtEl>
                                          <p:spTgt spid="63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700"/>
                            </p:stCondLst>
                            <p:childTnLst>
                              <p:par>
                                <p:cTn id="8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300"/>
                                        <p:tgtEl>
                                          <p:spTgt spid="63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000"/>
                            </p:stCondLst>
                            <p:childTnLst>
                              <p:par>
                                <p:cTn id="8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300"/>
                                        <p:tgtEl>
                                          <p:spTgt spid="63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6300"/>
                            </p:stCondLst>
                            <p:childTnLst>
                              <p:par>
                                <p:cTn id="8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300"/>
                                        <p:tgtEl>
                                          <p:spTgt spid="63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6600"/>
                            </p:stCondLst>
                            <p:childTnLst>
                              <p:par>
                                <p:cTn id="9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300"/>
                                        <p:tgtEl>
                                          <p:spTgt spid="63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6900"/>
                            </p:stCondLst>
                            <p:childTnLst>
                              <p:par>
                                <p:cTn id="9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300"/>
                                        <p:tgtEl>
                                          <p:spTgt spid="63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7200"/>
                            </p:stCondLst>
                            <p:childTnLst>
                              <p:par>
                                <p:cTn id="10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2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300"/>
                                        <p:tgtEl>
                                          <p:spTgt spid="63">
                                            <p:graphicEl>
                                              <a:chart seriesIdx="-4" categoryIdx="2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3" grpId="0">
        <p:bldSub>
          <a:bldChart bld="category"/>
        </p:bldSub>
      </p:bldGraphic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A3EA04B-9705-5447-BA51-0DE6D96B4A59}"/>
              </a:ext>
            </a:extLst>
          </p:cNvPr>
          <p:cNvSpPr/>
          <p:nvPr userDrawn="1"/>
        </p:nvSpPr>
        <p:spPr>
          <a:xfrm>
            <a:off x="0" y="6426000"/>
            <a:ext cx="12192000" cy="432000"/>
          </a:xfrm>
          <a:prstGeom prst="rect">
            <a:avLst/>
          </a:prstGeom>
          <a:solidFill>
            <a:srgbClr val="0032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61" name="Straight Connector 60"/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sp>
        <p:nvSpPr>
          <p:cNvPr id="98" name="Text Box 38">
            <a:extLst>
              <a:ext uri="{FF2B5EF4-FFF2-40B4-BE49-F238E27FC236}">
                <a16:creationId xmlns:a16="http://schemas.microsoft.com/office/drawing/2014/main" id="{7FCD07CB-9B49-8542-B6E1-EE8F108950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39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3" name="Chart 62">
            <a:extLst>
              <a:ext uri="{FF2B5EF4-FFF2-40B4-BE49-F238E27FC236}">
                <a16:creationId xmlns:a16="http://schemas.microsoft.com/office/drawing/2014/main" id="{32CB0D33-0F35-234C-8580-BE31162166B2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083639943"/>
              </p:ext>
            </p:extLst>
          </p:nvPr>
        </p:nvGraphicFramePr>
        <p:xfrm>
          <a:off x="278275" y="1244313"/>
          <a:ext cx="11624274" cy="48326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5" name="Rectangle 6">
            <a:extLst>
              <a:ext uri="{FF2B5EF4-FFF2-40B4-BE49-F238E27FC236}">
                <a16:creationId xmlns:a16="http://schemas.microsoft.com/office/drawing/2014/main" id="{34F911A5-0999-1346-B5B7-6D1872DC7B8B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261" y="157324"/>
            <a:ext cx="1011322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altLang="en-US" noProof="0" dirty="0"/>
              <a:t>CLICK TO EDIT MASTER TITLE STYLE</a:t>
            </a:r>
          </a:p>
        </p:txBody>
      </p:sp>
      <p:pic>
        <p:nvPicPr>
          <p:cNvPr id="93" name="Picture 92">
            <a:extLst>
              <a:ext uri="{FF2B5EF4-FFF2-40B4-BE49-F238E27FC236}">
                <a16:creationId xmlns:a16="http://schemas.microsoft.com/office/drawing/2014/main" id="{6DD9E2B0-F6A6-2F4E-9ED8-6C559257CAD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grpSp>
        <p:nvGrpSpPr>
          <p:cNvPr id="221" name="Group 220">
            <a:extLst>
              <a:ext uri="{FF2B5EF4-FFF2-40B4-BE49-F238E27FC236}">
                <a16:creationId xmlns:a16="http://schemas.microsoft.com/office/drawing/2014/main" id="{3861476C-7879-6F49-90D8-B385D0639ACB}"/>
              </a:ext>
            </a:extLst>
          </p:cNvPr>
          <p:cNvGrpSpPr/>
          <p:nvPr userDrawn="1"/>
        </p:nvGrpSpPr>
        <p:grpSpPr>
          <a:xfrm>
            <a:off x="226688" y="6572055"/>
            <a:ext cx="9280921" cy="144114"/>
            <a:chOff x="226688" y="6572055"/>
            <a:chExt cx="9280921" cy="144114"/>
          </a:xfrm>
        </p:grpSpPr>
        <p:pic>
          <p:nvPicPr>
            <p:cNvPr id="222" name="Picture 221" descr="at.png">
              <a:extLst>
                <a:ext uri="{FF2B5EF4-FFF2-40B4-BE49-F238E27FC236}">
                  <a16:creationId xmlns:a16="http://schemas.microsoft.com/office/drawing/2014/main" id="{C4090C0D-7B60-9F41-B7D8-AB17CD4A34E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668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3" name="Picture 222" descr="be.png">
              <a:extLst>
                <a:ext uri="{FF2B5EF4-FFF2-40B4-BE49-F238E27FC236}">
                  <a16:creationId xmlns:a16="http://schemas.microsoft.com/office/drawing/2014/main" id="{0CA5F9EA-5BE1-8F45-89C7-C285B7153A4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710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4" name="Picture 223" descr="ch.png">
              <a:extLst>
                <a:ext uri="{FF2B5EF4-FFF2-40B4-BE49-F238E27FC236}">
                  <a16:creationId xmlns:a16="http://schemas.microsoft.com/office/drawing/2014/main" id="{2C1C5C79-9FC3-5A4F-9F5C-A54CDDBC6B8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5200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5" name="Picture 224" descr="cz.png">
              <a:extLst>
                <a:ext uri="{FF2B5EF4-FFF2-40B4-BE49-F238E27FC236}">
                  <a16:creationId xmlns:a16="http://schemas.microsoft.com/office/drawing/2014/main" id="{ECA76D5F-7AA0-FE46-9C6A-BF6400A8EF2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04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6" name="Picture 225" descr="de.png">
              <a:extLst>
                <a:ext uri="{FF2B5EF4-FFF2-40B4-BE49-F238E27FC236}">
                  <a16:creationId xmlns:a16="http://schemas.microsoft.com/office/drawing/2014/main" id="{D1E4418F-9421-BF4E-8BE9-8F20B4565B2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3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7" name="Picture 226" descr="dk.png">
              <a:extLst>
                <a:ext uri="{FF2B5EF4-FFF2-40B4-BE49-F238E27FC236}">
                  <a16:creationId xmlns:a16="http://schemas.microsoft.com/office/drawing/2014/main" id="{EEA03E79-AA50-BB41-85B6-B0868E07051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4046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8" name="Picture 227" descr="ee.png">
              <a:extLst>
                <a:ext uri="{FF2B5EF4-FFF2-40B4-BE49-F238E27FC236}">
                  <a16:creationId xmlns:a16="http://schemas.microsoft.com/office/drawing/2014/main" id="{8A59CD69-9182-8741-A417-84C988C25AD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1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9" name="Picture 228" descr="es.png">
              <a:extLst>
                <a:ext uri="{FF2B5EF4-FFF2-40B4-BE49-F238E27FC236}">
                  <a16:creationId xmlns:a16="http://schemas.microsoft.com/office/drawing/2014/main" id="{C26D31E8-DCA0-E049-B12B-B0E3270B7CA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0923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0" name="Picture 229" descr="fi.png">
              <a:extLst>
                <a:ext uri="{FF2B5EF4-FFF2-40B4-BE49-F238E27FC236}">
                  <a16:creationId xmlns:a16="http://schemas.microsoft.com/office/drawing/2014/main" id="{865A4892-EDD2-0249-A218-18F1EB4F22F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8812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1" name="Picture 230" descr="fr.png">
              <a:extLst>
                <a:ext uri="{FF2B5EF4-FFF2-40B4-BE49-F238E27FC236}">
                  <a16:creationId xmlns:a16="http://schemas.microsoft.com/office/drawing/2014/main" id="{D9D81215-FCC2-F446-9DFD-F2EAC170638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5697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2" name="Picture 231" descr="gr.png">
              <a:extLst>
                <a:ext uri="{FF2B5EF4-FFF2-40B4-BE49-F238E27FC236}">
                  <a16:creationId xmlns:a16="http://schemas.microsoft.com/office/drawing/2014/main" id="{01B41A6E-74FD-D540-9489-640A21ADEA3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997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3" name="Picture 232" descr="hu.png">
              <a:extLst>
                <a:ext uri="{FF2B5EF4-FFF2-40B4-BE49-F238E27FC236}">
                  <a16:creationId xmlns:a16="http://schemas.microsoft.com/office/drawing/2014/main" id="{81ADCF6C-B73A-DF48-B2FD-9FC11E04036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6860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4" name="Picture 233" descr="ie.png">
              <a:extLst>
                <a:ext uri="{FF2B5EF4-FFF2-40B4-BE49-F238E27FC236}">
                  <a16:creationId xmlns:a16="http://schemas.microsoft.com/office/drawing/2014/main" id="{054F8EB4-7D41-D140-9BDE-CDF347703A8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3746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5" name="Picture 234" descr="it.png">
              <a:extLst>
                <a:ext uri="{FF2B5EF4-FFF2-40B4-BE49-F238E27FC236}">
                  <a16:creationId xmlns:a16="http://schemas.microsoft.com/office/drawing/2014/main" id="{FC57BAA7-6D0B-8847-B03F-5A3CA06FB4C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0632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6" name="Picture 235" descr="lu.png">
              <a:extLst>
                <a:ext uri="{FF2B5EF4-FFF2-40B4-BE49-F238E27FC236}">
                  <a16:creationId xmlns:a16="http://schemas.microsoft.com/office/drawing/2014/main" id="{8EE43D0E-8923-7244-957B-ED6CDC2703E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76775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7" name="Picture 236" descr="nl.png">
              <a:extLst>
                <a:ext uri="{FF2B5EF4-FFF2-40B4-BE49-F238E27FC236}">
                  <a16:creationId xmlns:a16="http://schemas.microsoft.com/office/drawing/2014/main" id="{81BE2A36-D8B3-C549-852D-42CBDF20976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50684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8" name="Picture 237" descr="no.png">
              <a:extLst>
                <a:ext uri="{FF2B5EF4-FFF2-40B4-BE49-F238E27FC236}">
                  <a16:creationId xmlns:a16="http://schemas.microsoft.com/office/drawing/2014/main" id="{19BCE3D1-336F-FD46-A49F-2F1873D82CF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2805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9" name="Picture 238" descr="pl.png">
              <a:extLst>
                <a:ext uri="{FF2B5EF4-FFF2-40B4-BE49-F238E27FC236}">
                  <a16:creationId xmlns:a16="http://schemas.microsoft.com/office/drawing/2014/main" id="{8D41C1AF-A451-0C45-A7C0-5A749C7C60B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9518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0" name="Picture 239" descr="pt.png">
              <a:extLst>
                <a:ext uri="{FF2B5EF4-FFF2-40B4-BE49-F238E27FC236}">
                  <a16:creationId xmlns:a16="http://schemas.microsoft.com/office/drawing/2014/main" id="{1746A750-BB27-8C41-8F3C-B28F6ADA012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67359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1" name="Picture 240" descr="ro.png">
              <a:extLst>
                <a:ext uri="{FF2B5EF4-FFF2-40B4-BE49-F238E27FC236}">
                  <a16:creationId xmlns:a16="http://schemas.microsoft.com/office/drawing/2014/main" id="{C2DD2117-9A53-D64D-AAB0-87655A53E28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4126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2" name="Picture 241" descr="se.png">
              <a:extLst>
                <a:ext uri="{FF2B5EF4-FFF2-40B4-BE49-F238E27FC236}">
                  <a16:creationId xmlns:a16="http://schemas.microsoft.com/office/drawing/2014/main" id="{955D720C-6F99-0841-A309-EBF97458866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7981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3" name="Picture 242" descr="uk.png">
              <a:extLst>
                <a:ext uri="{FF2B5EF4-FFF2-40B4-BE49-F238E27FC236}">
                  <a16:creationId xmlns:a16="http://schemas.microsoft.com/office/drawing/2014/main" id="{8D91453F-AAB3-5D4D-9759-4A6A7D5C32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1754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4" name="Picture 243" descr="ca.png">
              <a:extLst>
                <a:ext uri="{FF2B5EF4-FFF2-40B4-BE49-F238E27FC236}">
                  <a16:creationId xmlns:a16="http://schemas.microsoft.com/office/drawing/2014/main" id="{DC376826-B3B5-984F-8DF8-37D874ABEAC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91609" y="6573362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5" name="Picture 244">
              <a:extLst>
                <a:ext uri="{FF2B5EF4-FFF2-40B4-BE49-F238E27FC236}">
                  <a16:creationId xmlns:a16="http://schemas.microsoft.com/office/drawing/2014/main" id="{ED870D81-987E-1340-AD11-1DD4FA3D302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55553" y="6572169"/>
              <a:ext cx="216000" cy="144000"/>
            </a:xfrm>
            <a:prstGeom prst="rect">
              <a:avLst/>
            </a:prstGeom>
          </p:spPr>
        </p:pic>
        <p:pic>
          <p:nvPicPr>
            <p:cNvPr id="246" name="Picture 245" descr="si.png">
              <a:extLst>
                <a:ext uri="{FF2B5EF4-FFF2-40B4-BE49-F238E27FC236}">
                  <a16:creationId xmlns:a16="http://schemas.microsoft.com/office/drawing/2014/main" id="{3B731A3B-1F04-4443-AFD5-59ED52507EC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28090" y="6572513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76548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"/>
                                        <p:tgtEl>
                                          <p:spTgt spid="6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"/>
                            </p:stCondLst>
                            <p:childTnLst>
                              <p:par>
                                <p:cTn id="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300"/>
                                        <p:tgtEl>
                                          <p:spTgt spid="63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"/>
                            </p:stCondLst>
                            <p:childTnLst>
                              <p:par>
                                <p:cTn id="1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300"/>
                                        <p:tgtEl>
                                          <p:spTgt spid="63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"/>
                            </p:stCondLst>
                            <p:childTnLst>
                              <p:par>
                                <p:cTn id="1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300"/>
                                        <p:tgtEl>
                                          <p:spTgt spid="63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"/>
                            </p:stCondLst>
                            <p:childTnLst>
                              <p:par>
                                <p:cTn id="2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300"/>
                                        <p:tgtEl>
                                          <p:spTgt spid="63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300"/>
                                        <p:tgtEl>
                                          <p:spTgt spid="63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800"/>
                            </p:stCondLst>
                            <p:childTnLst>
                              <p:par>
                                <p:cTn id="2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300"/>
                                        <p:tgtEl>
                                          <p:spTgt spid="63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100"/>
                            </p:stCondLst>
                            <p:childTnLst>
                              <p:par>
                                <p:cTn id="3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300"/>
                                        <p:tgtEl>
                                          <p:spTgt spid="63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400"/>
                            </p:stCondLst>
                            <p:childTnLst>
                              <p:par>
                                <p:cTn id="3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300"/>
                                        <p:tgtEl>
                                          <p:spTgt spid="63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700"/>
                            </p:stCondLst>
                            <p:childTnLst>
                              <p:par>
                                <p:cTn id="4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300"/>
                                        <p:tgtEl>
                                          <p:spTgt spid="63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300"/>
                                        <p:tgtEl>
                                          <p:spTgt spid="63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300"/>
                            </p:stCondLst>
                            <p:childTnLst>
                              <p:par>
                                <p:cTn id="4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300"/>
                                        <p:tgtEl>
                                          <p:spTgt spid="63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600"/>
                            </p:stCondLst>
                            <p:childTnLst>
                              <p:par>
                                <p:cTn id="5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300"/>
                                        <p:tgtEl>
                                          <p:spTgt spid="63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900"/>
                            </p:stCondLst>
                            <p:childTnLst>
                              <p:par>
                                <p:cTn id="5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300"/>
                                        <p:tgtEl>
                                          <p:spTgt spid="63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200"/>
                            </p:stCondLst>
                            <p:childTnLst>
                              <p:par>
                                <p:cTn id="6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300"/>
                                        <p:tgtEl>
                                          <p:spTgt spid="63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300"/>
                                        <p:tgtEl>
                                          <p:spTgt spid="63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800"/>
                            </p:stCondLst>
                            <p:childTnLst>
                              <p:par>
                                <p:cTn id="6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300"/>
                                        <p:tgtEl>
                                          <p:spTgt spid="63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100"/>
                            </p:stCondLst>
                            <p:childTnLst>
                              <p:par>
                                <p:cTn id="7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300"/>
                                        <p:tgtEl>
                                          <p:spTgt spid="63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400"/>
                            </p:stCondLst>
                            <p:childTnLst>
                              <p:par>
                                <p:cTn id="7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300"/>
                                        <p:tgtEl>
                                          <p:spTgt spid="63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700"/>
                            </p:stCondLst>
                            <p:childTnLst>
                              <p:par>
                                <p:cTn id="8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300"/>
                                        <p:tgtEl>
                                          <p:spTgt spid="63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000"/>
                            </p:stCondLst>
                            <p:childTnLst>
                              <p:par>
                                <p:cTn id="8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300"/>
                                        <p:tgtEl>
                                          <p:spTgt spid="63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6300"/>
                            </p:stCondLst>
                            <p:childTnLst>
                              <p:par>
                                <p:cTn id="8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300"/>
                                        <p:tgtEl>
                                          <p:spTgt spid="63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6600"/>
                            </p:stCondLst>
                            <p:childTnLst>
                              <p:par>
                                <p:cTn id="9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300"/>
                                        <p:tgtEl>
                                          <p:spTgt spid="63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6900"/>
                            </p:stCondLst>
                            <p:childTnLst>
                              <p:par>
                                <p:cTn id="9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300"/>
                                        <p:tgtEl>
                                          <p:spTgt spid="63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7200"/>
                            </p:stCondLst>
                            <p:childTnLst>
                              <p:par>
                                <p:cTn id="10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2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300"/>
                                        <p:tgtEl>
                                          <p:spTgt spid="63">
                                            <p:graphicEl>
                                              <a:chart seriesIdx="-4" categoryIdx="2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3" grpId="0">
        <p:bldSub>
          <a:bldChart bld="category"/>
        </p:bldSub>
      </p:bldGraphic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B4BB0771-C5FD-364D-BD90-42231504E0FB}"/>
              </a:ext>
            </a:extLst>
          </p:cNvPr>
          <p:cNvSpPr/>
          <p:nvPr userDrawn="1"/>
        </p:nvSpPr>
        <p:spPr>
          <a:xfrm>
            <a:off x="0" y="-1"/>
            <a:ext cx="12192000" cy="882193"/>
          </a:xfrm>
          <a:prstGeom prst="rect">
            <a:avLst/>
          </a:prstGeom>
          <a:solidFill>
            <a:srgbClr val="0032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2CB0AC2C-C495-9D4C-B412-174B5899FD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sp>
        <p:nvSpPr>
          <p:cNvPr id="39" name="Rectangle 6">
            <a:extLst>
              <a:ext uri="{FF2B5EF4-FFF2-40B4-BE49-F238E27FC236}">
                <a16:creationId xmlns:a16="http://schemas.microsoft.com/office/drawing/2014/main" id="{8493550D-A1E3-3A4E-9392-FA472511DF53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261" y="157324"/>
            <a:ext cx="1011322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altLang="en-US" noProof="0"/>
              <a:t>CLICK TO EDIT MASTER TITLE STYLE</a:t>
            </a:r>
          </a:p>
        </p:txBody>
      </p:sp>
      <p:sp>
        <p:nvSpPr>
          <p:cNvPr id="42" name="Content Placeholder 2">
            <a:extLst>
              <a:ext uri="{FF2B5EF4-FFF2-40B4-BE49-F238E27FC236}">
                <a16:creationId xmlns:a16="http://schemas.microsoft.com/office/drawing/2014/main" id="{6C1A716A-F635-E146-B1C9-5DAFF97E9B9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8262" y="882192"/>
            <a:ext cx="11763662" cy="5514770"/>
          </a:xfrm>
        </p:spPr>
        <p:txBody>
          <a:bodyPr/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052076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A3EA04B-9705-5447-BA51-0DE6D96B4A59}"/>
              </a:ext>
            </a:extLst>
          </p:cNvPr>
          <p:cNvSpPr/>
          <p:nvPr userDrawn="1"/>
        </p:nvSpPr>
        <p:spPr>
          <a:xfrm>
            <a:off x="0" y="6426000"/>
            <a:ext cx="12192000" cy="432000"/>
          </a:xfrm>
          <a:prstGeom prst="rect">
            <a:avLst/>
          </a:prstGeom>
          <a:solidFill>
            <a:srgbClr val="0032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61" name="Straight Connector 60"/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sp>
        <p:nvSpPr>
          <p:cNvPr id="98" name="Text Box 38">
            <a:extLst>
              <a:ext uri="{FF2B5EF4-FFF2-40B4-BE49-F238E27FC236}">
                <a16:creationId xmlns:a16="http://schemas.microsoft.com/office/drawing/2014/main" id="{7FCD07CB-9B49-8542-B6E1-EE8F108950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39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Content Placeholder 2">
            <a:extLst>
              <a:ext uri="{FF2B5EF4-FFF2-40B4-BE49-F238E27FC236}">
                <a16:creationId xmlns:a16="http://schemas.microsoft.com/office/drawing/2014/main" id="{136C1632-A714-CF4A-AE79-5241C3E6257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8262" y="882192"/>
            <a:ext cx="11763662" cy="5534968"/>
          </a:xfrm>
        </p:spPr>
        <p:txBody>
          <a:bodyPr/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95" name="Rectangle 6">
            <a:extLst>
              <a:ext uri="{FF2B5EF4-FFF2-40B4-BE49-F238E27FC236}">
                <a16:creationId xmlns:a16="http://schemas.microsoft.com/office/drawing/2014/main" id="{AB933D8D-E14C-BA4A-B236-D5A1517FD2DB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261" y="157324"/>
            <a:ext cx="1011322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altLang="en-US" noProof="0"/>
              <a:t>CLICK TO EDIT MASTER TITLE STYLE</a:t>
            </a:r>
          </a:p>
        </p:txBody>
      </p:sp>
      <p:pic>
        <p:nvPicPr>
          <p:cNvPr id="93" name="Picture 92">
            <a:extLst>
              <a:ext uri="{FF2B5EF4-FFF2-40B4-BE49-F238E27FC236}">
                <a16:creationId xmlns:a16="http://schemas.microsoft.com/office/drawing/2014/main" id="{87C3AC94-60D7-0646-AE5D-676AB1053AC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grpSp>
        <p:nvGrpSpPr>
          <p:cNvPr id="221" name="Group 220">
            <a:extLst>
              <a:ext uri="{FF2B5EF4-FFF2-40B4-BE49-F238E27FC236}">
                <a16:creationId xmlns:a16="http://schemas.microsoft.com/office/drawing/2014/main" id="{DA476CF1-11C4-2147-86FF-1759CB5D90C3}"/>
              </a:ext>
            </a:extLst>
          </p:cNvPr>
          <p:cNvGrpSpPr/>
          <p:nvPr userDrawn="1"/>
        </p:nvGrpSpPr>
        <p:grpSpPr>
          <a:xfrm>
            <a:off x="226688" y="6572055"/>
            <a:ext cx="9280921" cy="144114"/>
            <a:chOff x="226688" y="6572055"/>
            <a:chExt cx="9280921" cy="144114"/>
          </a:xfrm>
        </p:grpSpPr>
        <p:pic>
          <p:nvPicPr>
            <p:cNvPr id="222" name="Picture 221" descr="at.png">
              <a:extLst>
                <a:ext uri="{FF2B5EF4-FFF2-40B4-BE49-F238E27FC236}">
                  <a16:creationId xmlns:a16="http://schemas.microsoft.com/office/drawing/2014/main" id="{0F994223-E721-EB4A-9222-B4A0CD3F948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668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3" name="Picture 222" descr="be.png">
              <a:extLst>
                <a:ext uri="{FF2B5EF4-FFF2-40B4-BE49-F238E27FC236}">
                  <a16:creationId xmlns:a16="http://schemas.microsoft.com/office/drawing/2014/main" id="{56EA2E5E-6C1A-5941-A416-6689ED6FDA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710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4" name="Picture 223" descr="ch.png">
              <a:extLst>
                <a:ext uri="{FF2B5EF4-FFF2-40B4-BE49-F238E27FC236}">
                  <a16:creationId xmlns:a16="http://schemas.microsoft.com/office/drawing/2014/main" id="{0B6F3CCB-8C21-3B42-98F2-C4FF64C702E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5200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5" name="Picture 224" descr="cz.png">
              <a:extLst>
                <a:ext uri="{FF2B5EF4-FFF2-40B4-BE49-F238E27FC236}">
                  <a16:creationId xmlns:a16="http://schemas.microsoft.com/office/drawing/2014/main" id="{B9440B64-71E4-D14A-B374-B4772E8C69F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04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6" name="Picture 225" descr="de.png">
              <a:extLst>
                <a:ext uri="{FF2B5EF4-FFF2-40B4-BE49-F238E27FC236}">
                  <a16:creationId xmlns:a16="http://schemas.microsoft.com/office/drawing/2014/main" id="{32B7B46D-B904-E640-B66E-51B446AE93C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3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7" name="Picture 226" descr="dk.png">
              <a:extLst>
                <a:ext uri="{FF2B5EF4-FFF2-40B4-BE49-F238E27FC236}">
                  <a16:creationId xmlns:a16="http://schemas.microsoft.com/office/drawing/2014/main" id="{570F3668-71B2-ED48-AB90-71CE54D842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4046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8" name="Picture 227" descr="ee.png">
              <a:extLst>
                <a:ext uri="{FF2B5EF4-FFF2-40B4-BE49-F238E27FC236}">
                  <a16:creationId xmlns:a16="http://schemas.microsoft.com/office/drawing/2014/main" id="{26FA3841-B950-6D4D-8E46-A15AB3DA914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1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9" name="Picture 228" descr="es.png">
              <a:extLst>
                <a:ext uri="{FF2B5EF4-FFF2-40B4-BE49-F238E27FC236}">
                  <a16:creationId xmlns:a16="http://schemas.microsoft.com/office/drawing/2014/main" id="{DB270974-D81B-DB4A-8CE9-EFF3066DABF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0923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0" name="Picture 229" descr="fi.png">
              <a:extLst>
                <a:ext uri="{FF2B5EF4-FFF2-40B4-BE49-F238E27FC236}">
                  <a16:creationId xmlns:a16="http://schemas.microsoft.com/office/drawing/2014/main" id="{FBEF8624-686B-1546-9183-CF7C6DE8D16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8812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1" name="Picture 230" descr="fr.png">
              <a:extLst>
                <a:ext uri="{FF2B5EF4-FFF2-40B4-BE49-F238E27FC236}">
                  <a16:creationId xmlns:a16="http://schemas.microsoft.com/office/drawing/2014/main" id="{C3113024-B002-F24F-8675-04B97B3C777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5697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2" name="Picture 231" descr="gr.png">
              <a:extLst>
                <a:ext uri="{FF2B5EF4-FFF2-40B4-BE49-F238E27FC236}">
                  <a16:creationId xmlns:a16="http://schemas.microsoft.com/office/drawing/2014/main" id="{7F129C17-128D-AB49-849F-1F3DEAC1B51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997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3" name="Picture 232" descr="hu.png">
              <a:extLst>
                <a:ext uri="{FF2B5EF4-FFF2-40B4-BE49-F238E27FC236}">
                  <a16:creationId xmlns:a16="http://schemas.microsoft.com/office/drawing/2014/main" id="{767EADFA-A694-CB40-A8E8-39699024BCA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6860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4" name="Picture 233" descr="ie.png">
              <a:extLst>
                <a:ext uri="{FF2B5EF4-FFF2-40B4-BE49-F238E27FC236}">
                  <a16:creationId xmlns:a16="http://schemas.microsoft.com/office/drawing/2014/main" id="{1803007F-3ADD-F848-AA1E-C46768AF314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3746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5" name="Picture 234" descr="it.png">
              <a:extLst>
                <a:ext uri="{FF2B5EF4-FFF2-40B4-BE49-F238E27FC236}">
                  <a16:creationId xmlns:a16="http://schemas.microsoft.com/office/drawing/2014/main" id="{BF5DA83E-DEA5-114D-8BD1-6980A641BC1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0632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6" name="Picture 235" descr="lu.png">
              <a:extLst>
                <a:ext uri="{FF2B5EF4-FFF2-40B4-BE49-F238E27FC236}">
                  <a16:creationId xmlns:a16="http://schemas.microsoft.com/office/drawing/2014/main" id="{FB43628F-C66C-C740-BF8E-B6D888C5ED4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76775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7" name="Picture 236" descr="nl.png">
              <a:extLst>
                <a:ext uri="{FF2B5EF4-FFF2-40B4-BE49-F238E27FC236}">
                  <a16:creationId xmlns:a16="http://schemas.microsoft.com/office/drawing/2014/main" id="{C5504D92-6BE4-7F4D-B056-AF08F4D45A9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50684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8" name="Picture 237" descr="no.png">
              <a:extLst>
                <a:ext uri="{FF2B5EF4-FFF2-40B4-BE49-F238E27FC236}">
                  <a16:creationId xmlns:a16="http://schemas.microsoft.com/office/drawing/2014/main" id="{6F5E613F-6EAD-2D44-A93B-645519B1272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2805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9" name="Picture 238" descr="pl.png">
              <a:extLst>
                <a:ext uri="{FF2B5EF4-FFF2-40B4-BE49-F238E27FC236}">
                  <a16:creationId xmlns:a16="http://schemas.microsoft.com/office/drawing/2014/main" id="{4D39AAC5-03EF-5146-9E6F-32BA983707C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9518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0" name="Picture 239" descr="pt.png">
              <a:extLst>
                <a:ext uri="{FF2B5EF4-FFF2-40B4-BE49-F238E27FC236}">
                  <a16:creationId xmlns:a16="http://schemas.microsoft.com/office/drawing/2014/main" id="{A60782A6-4E08-7146-A69C-A7C18DCED4E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67359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1" name="Picture 240" descr="ro.png">
              <a:extLst>
                <a:ext uri="{FF2B5EF4-FFF2-40B4-BE49-F238E27FC236}">
                  <a16:creationId xmlns:a16="http://schemas.microsoft.com/office/drawing/2014/main" id="{8E34E23A-A2EF-4040-BF15-B1752FC95F4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4126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2" name="Picture 241" descr="se.png">
              <a:extLst>
                <a:ext uri="{FF2B5EF4-FFF2-40B4-BE49-F238E27FC236}">
                  <a16:creationId xmlns:a16="http://schemas.microsoft.com/office/drawing/2014/main" id="{554DF9B3-6770-9D4E-9935-2BCB266B9FB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7981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3" name="Picture 242" descr="uk.png">
              <a:extLst>
                <a:ext uri="{FF2B5EF4-FFF2-40B4-BE49-F238E27FC236}">
                  <a16:creationId xmlns:a16="http://schemas.microsoft.com/office/drawing/2014/main" id="{A0725F54-647B-F948-B98D-E2741F91C9D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1754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4" name="Picture 243" descr="ca.png">
              <a:extLst>
                <a:ext uri="{FF2B5EF4-FFF2-40B4-BE49-F238E27FC236}">
                  <a16:creationId xmlns:a16="http://schemas.microsoft.com/office/drawing/2014/main" id="{DBF7F6D7-227C-474D-893A-320E0AEA9DF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91609" y="6573362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5" name="Picture 244">
              <a:extLst>
                <a:ext uri="{FF2B5EF4-FFF2-40B4-BE49-F238E27FC236}">
                  <a16:creationId xmlns:a16="http://schemas.microsoft.com/office/drawing/2014/main" id="{E9691B05-C6BF-5B4C-B9A4-84D041617B8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55553" y="6572169"/>
              <a:ext cx="216000" cy="144000"/>
            </a:xfrm>
            <a:prstGeom prst="rect">
              <a:avLst/>
            </a:prstGeom>
          </p:spPr>
        </p:pic>
        <p:pic>
          <p:nvPicPr>
            <p:cNvPr id="246" name="Picture 245" descr="si.png">
              <a:extLst>
                <a:ext uri="{FF2B5EF4-FFF2-40B4-BE49-F238E27FC236}">
                  <a16:creationId xmlns:a16="http://schemas.microsoft.com/office/drawing/2014/main" id="{E0098E4C-7487-4A44-AA8E-24EBE35E54B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28090" y="6572513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721326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26" Type="http://schemas.openxmlformats.org/officeDocument/2006/relationships/image" Target="../media/image8.png"/><Relationship Id="rId39" Type="http://schemas.openxmlformats.org/officeDocument/2006/relationships/image" Target="../media/image21.png"/><Relationship Id="rId21" Type="http://schemas.openxmlformats.org/officeDocument/2006/relationships/image" Target="../media/image3.png"/><Relationship Id="rId34" Type="http://schemas.openxmlformats.org/officeDocument/2006/relationships/image" Target="../media/image16.png"/><Relationship Id="rId42" Type="http://schemas.openxmlformats.org/officeDocument/2006/relationships/image" Target="../media/image24.png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6.png"/><Relationship Id="rId32" Type="http://schemas.openxmlformats.org/officeDocument/2006/relationships/image" Target="../media/image14.png"/><Relationship Id="rId37" Type="http://schemas.openxmlformats.org/officeDocument/2006/relationships/image" Target="../media/image19.png"/><Relationship Id="rId40" Type="http://schemas.openxmlformats.org/officeDocument/2006/relationships/image" Target="../media/image22.png"/><Relationship Id="rId45" Type="http://schemas.openxmlformats.org/officeDocument/2006/relationships/image" Target="../media/image27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5.png"/><Relationship Id="rId28" Type="http://schemas.openxmlformats.org/officeDocument/2006/relationships/image" Target="../media/image10.png"/><Relationship Id="rId36" Type="http://schemas.openxmlformats.org/officeDocument/2006/relationships/image" Target="../media/image18.pn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31" Type="http://schemas.openxmlformats.org/officeDocument/2006/relationships/image" Target="../media/image13.png"/><Relationship Id="rId44" Type="http://schemas.openxmlformats.org/officeDocument/2006/relationships/image" Target="../media/image26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4.png"/><Relationship Id="rId27" Type="http://schemas.openxmlformats.org/officeDocument/2006/relationships/image" Target="../media/image9.png"/><Relationship Id="rId30" Type="http://schemas.openxmlformats.org/officeDocument/2006/relationships/image" Target="../media/image12.png"/><Relationship Id="rId35" Type="http://schemas.openxmlformats.org/officeDocument/2006/relationships/image" Target="../media/image17.png"/><Relationship Id="rId43" Type="http://schemas.openxmlformats.org/officeDocument/2006/relationships/image" Target="../media/image25.png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7.png"/><Relationship Id="rId33" Type="http://schemas.openxmlformats.org/officeDocument/2006/relationships/image" Target="../media/image15.png"/><Relationship Id="rId38" Type="http://schemas.openxmlformats.org/officeDocument/2006/relationships/image" Target="../media/image20.png"/><Relationship Id="rId46" Type="http://schemas.openxmlformats.org/officeDocument/2006/relationships/image" Target="../media/image28.png"/><Relationship Id="rId20" Type="http://schemas.openxmlformats.org/officeDocument/2006/relationships/image" Target="../media/image2.png"/><Relationship Id="rId41" Type="http://schemas.openxmlformats.org/officeDocument/2006/relationships/image" Target="../media/image23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" Type="http://schemas.openxmlformats.org/officeDocument/2006/relationships/image" Target="../media/image2.pn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2" Type="http://schemas.openxmlformats.org/officeDocument/2006/relationships/theme" Target="../theme/theme2.xml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29" Type="http://schemas.openxmlformats.org/officeDocument/2006/relationships/image" Target="../media/image2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5" Type="http://schemas.openxmlformats.org/officeDocument/2006/relationships/image" Target="../media/image1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3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Relationship Id="rId30" Type="http://schemas.openxmlformats.org/officeDocument/2006/relationships/image" Target="../media/image28.png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.png"/><Relationship Id="rId18" Type="http://schemas.openxmlformats.org/officeDocument/2006/relationships/image" Target="../media/image6.png"/><Relationship Id="rId26" Type="http://schemas.openxmlformats.org/officeDocument/2006/relationships/image" Target="../media/image14.png"/><Relationship Id="rId39" Type="http://schemas.openxmlformats.org/officeDocument/2006/relationships/image" Target="../media/image27.png"/><Relationship Id="rId21" Type="http://schemas.openxmlformats.org/officeDocument/2006/relationships/image" Target="../media/image9.png"/><Relationship Id="rId34" Type="http://schemas.openxmlformats.org/officeDocument/2006/relationships/image" Target="../media/image22.png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17" Type="http://schemas.openxmlformats.org/officeDocument/2006/relationships/image" Target="../media/image5.png"/><Relationship Id="rId25" Type="http://schemas.openxmlformats.org/officeDocument/2006/relationships/image" Target="../media/image13.png"/><Relationship Id="rId33" Type="http://schemas.openxmlformats.org/officeDocument/2006/relationships/image" Target="../media/image21.png"/><Relationship Id="rId38" Type="http://schemas.openxmlformats.org/officeDocument/2006/relationships/image" Target="../media/image26.png"/><Relationship Id="rId2" Type="http://schemas.openxmlformats.org/officeDocument/2006/relationships/slideLayout" Target="../slideLayouts/slideLayout20.xml"/><Relationship Id="rId16" Type="http://schemas.openxmlformats.org/officeDocument/2006/relationships/image" Target="../media/image4.png"/><Relationship Id="rId20" Type="http://schemas.openxmlformats.org/officeDocument/2006/relationships/image" Target="../media/image8.png"/><Relationship Id="rId29" Type="http://schemas.openxmlformats.org/officeDocument/2006/relationships/image" Target="../media/image17.png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24" Type="http://schemas.openxmlformats.org/officeDocument/2006/relationships/image" Target="../media/image12.png"/><Relationship Id="rId32" Type="http://schemas.openxmlformats.org/officeDocument/2006/relationships/image" Target="../media/image20.png"/><Relationship Id="rId37" Type="http://schemas.openxmlformats.org/officeDocument/2006/relationships/image" Target="../media/image25.png"/><Relationship Id="rId40" Type="http://schemas.openxmlformats.org/officeDocument/2006/relationships/image" Target="../media/image28.png"/><Relationship Id="rId5" Type="http://schemas.openxmlformats.org/officeDocument/2006/relationships/slideLayout" Target="../slideLayouts/slideLayout23.xml"/><Relationship Id="rId15" Type="http://schemas.openxmlformats.org/officeDocument/2006/relationships/image" Target="../media/image33.png"/><Relationship Id="rId23" Type="http://schemas.openxmlformats.org/officeDocument/2006/relationships/image" Target="../media/image11.png"/><Relationship Id="rId28" Type="http://schemas.openxmlformats.org/officeDocument/2006/relationships/image" Target="../media/image16.png"/><Relationship Id="rId36" Type="http://schemas.openxmlformats.org/officeDocument/2006/relationships/image" Target="../media/image24.png"/><Relationship Id="rId10" Type="http://schemas.openxmlformats.org/officeDocument/2006/relationships/slideLayout" Target="../slideLayouts/slideLayout28.xml"/><Relationship Id="rId19" Type="http://schemas.openxmlformats.org/officeDocument/2006/relationships/image" Target="../media/image7.png"/><Relationship Id="rId31" Type="http://schemas.openxmlformats.org/officeDocument/2006/relationships/image" Target="../media/image19.png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image" Target="../media/image32.png"/><Relationship Id="rId22" Type="http://schemas.openxmlformats.org/officeDocument/2006/relationships/image" Target="../media/image10.png"/><Relationship Id="rId27" Type="http://schemas.openxmlformats.org/officeDocument/2006/relationships/image" Target="../media/image15.png"/><Relationship Id="rId30" Type="http://schemas.openxmlformats.org/officeDocument/2006/relationships/image" Target="../media/image18.png"/><Relationship Id="rId35" Type="http://schemas.openxmlformats.org/officeDocument/2006/relationships/image" Target="../media/image23.png"/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" Type="http://schemas.openxmlformats.org/officeDocument/2006/relationships/image" Target="../media/image2.pn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2" Type="http://schemas.openxmlformats.org/officeDocument/2006/relationships/theme" Target="../theme/theme4.xml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29" Type="http://schemas.openxmlformats.org/officeDocument/2006/relationships/image" Target="../media/image27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5" Type="http://schemas.openxmlformats.org/officeDocument/2006/relationships/image" Target="../media/image3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3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Relationship Id="rId30" Type="http://schemas.openxmlformats.org/officeDocument/2006/relationships/image" Target="../media/image28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08077D2-44D8-C949-9A73-F0823F3F8B6A}"/>
              </a:ext>
            </a:extLst>
          </p:cNvPr>
          <p:cNvSpPr/>
          <p:nvPr/>
        </p:nvSpPr>
        <p:spPr>
          <a:xfrm>
            <a:off x="-6566" y="-2"/>
            <a:ext cx="12198566" cy="6858002"/>
          </a:xfrm>
          <a:prstGeom prst="rect">
            <a:avLst/>
          </a:prstGeom>
          <a:solidFill>
            <a:srgbClr val="0032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D8FAFFC-0223-1740-BEBD-B739458582D9}"/>
              </a:ext>
            </a:extLst>
          </p:cNvPr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pic>
        <p:nvPicPr>
          <p:cNvPr id="1028" name="Picture 35" descr="PPT_Header02" hidden="1"/>
          <p:cNvPicPr>
            <a:picLocks noChangeAspect="1" noChangeArrowheads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120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218262" y="882192"/>
            <a:ext cx="11763662" cy="5534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/>
              <a:t>Click to edit Master text styles</a:t>
            </a:r>
          </a:p>
          <a:p>
            <a:pPr lvl="1"/>
            <a:r>
              <a:rPr lang="en-US" altLang="en-US" noProof="0"/>
              <a:t>Second level</a:t>
            </a:r>
          </a:p>
          <a:p>
            <a:pPr lvl="2"/>
            <a:r>
              <a:rPr lang="en-US" altLang="en-US" noProof="0"/>
              <a:t>Third level</a:t>
            </a:r>
          </a:p>
          <a:p>
            <a:pPr lvl="3"/>
            <a:r>
              <a:rPr lang="en-US" altLang="en-US" noProof="0"/>
              <a:t>Fourth level</a:t>
            </a:r>
          </a:p>
          <a:p>
            <a:pPr lvl="4"/>
            <a:r>
              <a:rPr lang="en-US" altLang="en-US" noProof="0"/>
              <a:t>Fifth level</a:t>
            </a:r>
            <a:endParaRPr lang="en-GB" altLang="en-US" noProof="0"/>
          </a:p>
        </p:txBody>
      </p:sp>
      <p:sp>
        <p:nvSpPr>
          <p:cNvPr id="121" name="Text Box 38">
            <a:extLst>
              <a:ext uri="{FF2B5EF4-FFF2-40B4-BE49-F238E27FC236}">
                <a16:creationId xmlns:a16="http://schemas.microsoft.com/office/drawing/2014/main" id="{3C549275-6783-7945-A889-48A7AC6D14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05939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64" name="Picture 63">
            <a:extLst>
              <a:ext uri="{FF2B5EF4-FFF2-40B4-BE49-F238E27FC236}">
                <a16:creationId xmlns:a16="http://schemas.microsoft.com/office/drawing/2014/main" id="{6C34021B-66EB-9E45-8BD1-64D5855A5802}"/>
              </a:ext>
            </a:extLst>
          </p:cNvPr>
          <p:cNvPicPr>
            <a:picLocks noChangeAspect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43648EA2-6243-D841-A5D2-EDAD9B113465}"/>
              </a:ext>
            </a:extLst>
          </p:cNvPr>
          <p:cNvCxnSpPr>
            <a:cxnSpLocks/>
          </p:cNvCxnSpPr>
          <p:nvPr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itle Placeholder 2">
            <a:extLst>
              <a:ext uri="{FF2B5EF4-FFF2-40B4-BE49-F238E27FC236}">
                <a16:creationId xmlns:a16="http://schemas.microsoft.com/office/drawing/2014/main" id="{8AE608B3-9E11-BF49-BEEA-5EA8E0ACB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425" y="156382"/>
            <a:ext cx="10108850" cy="563779"/>
          </a:xfrm>
          <a:prstGeom prst="rect">
            <a:avLst/>
          </a:prstGeom>
        </p:spPr>
        <p:txBody>
          <a:bodyPr vert="horz" lIns="0" tIns="45720" rIns="0" bIns="45720" rtlCol="0" anchor="ctr" anchorCtr="0">
            <a:normAutofit/>
          </a:bodyPr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84611090-2709-A645-A25B-F81732AE5600}"/>
              </a:ext>
            </a:extLst>
          </p:cNvPr>
          <p:cNvGrpSpPr/>
          <p:nvPr/>
        </p:nvGrpSpPr>
        <p:grpSpPr>
          <a:xfrm>
            <a:off x="226688" y="6572055"/>
            <a:ext cx="9280921" cy="144114"/>
            <a:chOff x="226688" y="6572055"/>
            <a:chExt cx="9280921" cy="144114"/>
          </a:xfrm>
        </p:grpSpPr>
        <p:pic>
          <p:nvPicPr>
            <p:cNvPr id="124" name="Picture 123" descr="at.png">
              <a:extLst>
                <a:ext uri="{FF2B5EF4-FFF2-40B4-BE49-F238E27FC236}">
                  <a16:creationId xmlns:a16="http://schemas.microsoft.com/office/drawing/2014/main" id="{72204563-5CEB-DE46-ADC9-DE9B80BAEC8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668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5" name="Picture 124" descr="be.png">
              <a:extLst>
                <a:ext uri="{FF2B5EF4-FFF2-40B4-BE49-F238E27FC236}">
                  <a16:creationId xmlns:a16="http://schemas.microsoft.com/office/drawing/2014/main" id="{477C9728-D5E9-1C40-97EF-1C69E982CF1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710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6" name="Picture 125" descr="ch.png">
              <a:extLst>
                <a:ext uri="{FF2B5EF4-FFF2-40B4-BE49-F238E27FC236}">
                  <a16:creationId xmlns:a16="http://schemas.microsoft.com/office/drawing/2014/main" id="{8166B04C-B510-DD47-A87F-D80609C3D45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5200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7" name="Picture 126" descr="cz.png">
              <a:extLst>
                <a:ext uri="{FF2B5EF4-FFF2-40B4-BE49-F238E27FC236}">
                  <a16:creationId xmlns:a16="http://schemas.microsoft.com/office/drawing/2014/main" id="{FCFB9012-7B57-2E43-834C-CDD0BDEE00F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04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8" name="Picture 127" descr="de.png">
              <a:extLst>
                <a:ext uri="{FF2B5EF4-FFF2-40B4-BE49-F238E27FC236}">
                  <a16:creationId xmlns:a16="http://schemas.microsoft.com/office/drawing/2014/main" id="{8313EFCA-CF26-7840-AD4A-242E95B406B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3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9" name="Picture 128" descr="dk.png">
              <a:extLst>
                <a:ext uri="{FF2B5EF4-FFF2-40B4-BE49-F238E27FC236}">
                  <a16:creationId xmlns:a16="http://schemas.microsoft.com/office/drawing/2014/main" id="{00E25225-899D-EF41-B2B8-41646B57D7A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4046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0" name="Picture 129" descr="ee.png">
              <a:extLst>
                <a:ext uri="{FF2B5EF4-FFF2-40B4-BE49-F238E27FC236}">
                  <a16:creationId xmlns:a16="http://schemas.microsoft.com/office/drawing/2014/main" id="{5D35F23B-7852-494E-8A56-AEEC9341D29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1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1" name="Picture 130" descr="es.png">
              <a:extLst>
                <a:ext uri="{FF2B5EF4-FFF2-40B4-BE49-F238E27FC236}">
                  <a16:creationId xmlns:a16="http://schemas.microsoft.com/office/drawing/2014/main" id="{2FD4B845-CC95-1A43-871E-A23BF70D641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0923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2" name="Picture 131" descr="fi.png">
              <a:extLst>
                <a:ext uri="{FF2B5EF4-FFF2-40B4-BE49-F238E27FC236}">
                  <a16:creationId xmlns:a16="http://schemas.microsoft.com/office/drawing/2014/main" id="{DA842F0C-29FC-CD4E-870A-33CE31D3F59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8812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3" name="Picture 132" descr="fr.png">
              <a:extLst>
                <a:ext uri="{FF2B5EF4-FFF2-40B4-BE49-F238E27FC236}">
                  <a16:creationId xmlns:a16="http://schemas.microsoft.com/office/drawing/2014/main" id="{44C46CCE-9BD3-4242-8C8A-AF3E9F07B8B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5697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4" name="Picture 133" descr="gr.png">
              <a:extLst>
                <a:ext uri="{FF2B5EF4-FFF2-40B4-BE49-F238E27FC236}">
                  <a16:creationId xmlns:a16="http://schemas.microsoft.com/office/drawing/2014/main" id="{27633A7A-2EB2-404E-B511-142BC7BB558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997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5" name="Picture 134" descr="hu.png">
              <a:extLst>
                <a:ext uri="{FF2B5EF4-FFF2-40B4-BE49-F238E27FC236}">
                  <a16:creationId xmlns:a16="http://schemas.microsoft.com/office/drawing/2014/main" id="{4217B9FB-459A-B546-A54E-548524B7C2C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6860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6" name="Picture 135" descr="ie.png">
              <a:extLst>
                <a:ext uri="{FF2B5EF4-FFF2-40B4-BE49-F238E27FC236}">
                  <a16:creationId xmlns:a16="http://schemas.microsoft.com/office/drawing/2014/main" id="{DEE095B2-ED73-3D4C-8392-9DEDF8625DF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3746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7" name="Picture 136" descr="it.png">
              <a:extLst>
                <a:ext uri="{FF2B5EF4-FFF2-40B4-BE49-F238E27FC236}">
                  <a16:creationId xmlns:a16="http://schemas.microsoft.com/office/drawing/2014/main" id="{E9688203-9FF6-C24F-A4AF-844D20FDBFD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0632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8" name="Picture 137" descr="lu.png">
              <a:extLst>
                <a:ext uri="{FF2B5EF4-FFF2-40B4-BE49-F238E27FC236}">
                  <a16:creationId xmlns:a16="http://schemas.microsoft.com/office/drawing/2014/main" id="{26FB1992-B47F-9F43-8470-1BF997A77A4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76775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9" name="Picture 138" descr="nl.png">
              <a:extLst>
                <a:ext uri="{FF2B5EF4-FFF2-40B4-BE49-F238E27FC236}">
                  <a16:creationId xmlns:a16="http://schemas.microsoft.com/office/drawing/2014/main" id="{E281C0B7-FC9F-4341-857A-15FDBBF6794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50684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0" name="Picture 139" descr="no.png">
              <a:extLst>
                <a:ext uri="{FF2B5EF4-FFF2-40B4-BE49-F238E27FC236}">
                  <a16:creationId xmlns:a16="http://schemas.microsoft.com/office/drawing/2014/main" id="{E76441A9-ECD6-0C4F-9B92-8E4D421E99B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2805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1" name="Picture 140" descr="pl.png">
              <a:extLst>
                <a:ext uri="{FF2B5EF4-FFF2-40B4-BE49-F238E27FC236}">
                  <a16:creationId xmlns:a16="http://schemas.microsoft.com/office/drawing/2014/main" id="{5A2A7EDB-F79F-E34B-AEB6-63ABE53F709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9518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2" name="Picture 141" descr="pt.png">
              <a:extLst>
                <a:ext uri="{FF2B5EF4-FFF2-40B4-BE49-F238E27FC236}">
                  <a16:creationId xmlns:a16="http://schemas.microsoft.com/office/drawing/2014/main" id="{D41987F5-95C5-F347-BC06-9D5CFABA1D6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67359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3" name="Picture 142" descr="ro.png">
              <a:extLst>
                <a:ext uri="{FF2B5EF4-FFF2-40B4-BE49-F238E27FC236}">
                  <a16:creationId xmlns:a16="http://schemas.microsoft.com/office/drawing/2014/main" id="{23B8D47D-1D03-BC4A-BD39-4C93CADF353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4126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4" name="Picture 143" descr="se.png">
              <a:extLst>
                <a:ext uri="{FF2B5EF4-FFF2-40B4-BE49-F238E27FC236}">
                  <a16:creationId xmlns:a16="http://schemas.microsoft.com/office/drawing/2014/main" id="{397F47CB-318B-3948-BBFF-78E1930FA68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7981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5" name="Picture 144" descr="uk.png">
              <a:extLst>
                <a:ext uri="{FF2B5EF4-FFF2-40B4-BE49-F238E27FC236}">
                  <a16:creationId xmlns:a16="http://schemas.microsoft.com/office/drawing/2014/main" id="{FB09FC37-3988-174D-B73A-6B71AB7FF6C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1754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6" name="Picture 145" descr="ca.png">
              <a:extLst>
                <a:ext uri="{FF2B5EF4-FFF2-40B4-BE49-F238E27FC236}">
                  <a16:creationId xmlns:a16="http://schemas.microsoft.com/office/drawing/2014/main" id="{1099AFE1-FE5B-1E46-BECE-959EACADD55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91609" y="6573362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7" name="Picture 146">
              <a:extLst>
                <a:ext uri="{FF2B5EF4-FFF2-40B4-BE49-F238E27FC236}">
                  <a16:creationId xmlns:a16="http://schemas.microsoft.com/office/drawing/2014/main" id="{25C9D3BB-BD0A-424F-A700-8394507E6FA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55553" y="6572169"/>
              <a:ext cx="216000" cy="144000"/>
            </a:xfrm>
            <a:prstGeom prst="rect">
              <a:avLst/>
            </a:prstGeom>
          </p:spPr>
        </p:pic>
        <p:pic>
          <p:nvPicPr>
            <p:cNvPr id="148" name="Picture 147" descr="si.png">
              <a:extLst>
                <a:ext uri="{FF2B5EF4-FFF2-40B4-BE49-F238E27FC236}">
                  <a16:creationId xmlns:a16="http://schemas.microsoft.com/office/drawing/2014/main" id="{5817CEA4-E49B-D044-99E4-A047AB75850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28090" y="6572513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5142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104" r:id="rId1"/>
    <p:sldLayoutId id="2147487105" r:id="rId2"/>
    <p:sldLayoutId id="2147487106" r:id="rId3"/>
    <p:sldLayoutId id="2147487107" r:id="rId4"/>
    <p:sldLayoutId id="2147487108" r:id="rId5"/>
    <p:sldLayoutId id="2147487109" r:id="rId6"/>
    <p:sldLayoutId id="2147487110" r:id="rId7"/>
    <p:sldLayoutId id="2147487111" r:id="rId8"/>
    <p:sldLayoutId id="2147487114" r:id="rId9"/>
    <p:sldLayoutId id="2147487116" r:id="rId10"/>
    <p:sldLayoutId id="2147487117" r:id="rId11"/>
    <p:sldLayoutId id="2147487118" r:id="rId12"/>
    <p:sldLayoutId id="2147487119" r:id="rId13"/>
    <p:sldLayoutId id="2147487120" r:id="rId14"/>
    <p:sldLayoutId id="2147487121" r:id="rId15"/>
    <p:sldLayoutId id="2147487122" r:id="rId16"/>
    <p:sldLayoutId id="2147487123" r:id="rId17"/>
  </p:sldLayoutIdLst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Arial" charset="0"/>
          <a:ea typeface="MS PGothic" pitchFamily="34" charset="-128"/>
          <a:cs typeface="Arial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charset="0"/>
        <a:defRPr sz="180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1pPr>
      <a:lvl2pPr marL="808038" indent="-350838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80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2pPr>
      <a:lvl3pPr marL="1406525" indent="-492125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80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3pPr>
      <a:lvl4pPr marL="2005013" indent="-633413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80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4pPr>
      <a:lvl5pPr marL="2603500" indent="-7747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80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5pPr>
      <a:lvl6pPr marL="34798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6pPr>
      <a:lvl7pPr marL="39370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7pPr>
      <a:lvl8pPr marL="43942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8pPr>
      <a:lvl9pPr marL="48514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35" descr="PPT_Header02" hidden="1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120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218262" y="883106"/>
            <a:ext cx="11763662" cy="5534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sp>
        <p:nvSpPr>
          <p:cNvPr id="121" name="Text Box 38">
            <a:extLst>
              <a:ext uri="{FF2B5EF4-FFF2-40B4-BE49-F238E27FC236}">
                <a16:creationId xmlns:a16="http://schemas.microsoft.com/office/drawing/2014/main" id="{3C549275-6783-7945-A889-48A7AC6D14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05939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Title Placeholder 2">
            <a:extLst>
              <a:ext uri="{FF2B5EF4-FFF2-40B4-BE49-F238E27FC236}">
                <a16:creationId xmlns:a16="http://schemas.microsoft.com/office/drawing/2014/main" id="{BF9CC564-99C6-CF4A-B66D-51C35F7759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425" y="156382"/>
            <a:ext cx="10108850" cy="563779"/>
          </a:xfrm>
          <a:prstGeom prst="rect">
            <a:avLst/>
          </a:prstGeom>
        </p:spPr>
        <p:txBody>
          <a:bodyPr vert="horz" lIns="0" tIns="45720" rIns="0" bIns="45720" rtlCol="0" anchor="ctr" anchorCtr="0">
            <a:normAutofit/>
          </a:bodyPr>
          <a:lstStyle/>
          <a:p>
            <a:r>
              <a:rPr lang="en-GB" noProof="0"/>
              <a:t>CLICK TO EDIT MASTER TITLE STYLE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68673324-7E47-2849-ABFE-CFCE924180D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12966744-7AFD-514D-B904-4B018BE0A0A2}"/>
              </a:ext>
            </a:extLst>
          </p:cNvPr>
          <p:cNvCxnSpPr>
            <a:cxnSpLocks/>
          </p:cNvCxnSpPr>
          <p:nvPr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" name="Picture 43">
            <a:extLst>
              <a:ext uri="{FF2B5EF4-FFF2-40B4-BE49-F238E27FC236}">
                <a16:creationId xmlns:a16="http://schemas.microsoft.com/office/drawing/2014/main" id="{8FD7AE56-FAF9-F14D-B94F-89B3ACEDEE1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grpSp>
        <p:nvGrpSpPr>
          <p:cNvPr id="167" name="Group 166">
            <a:extLst>
              <a:ext uri="{FF2B5EF4-FFF2-40B4-BE49-F238E27FC236}">
                <a16:creationId xmlns:a16="http://schemas.microsoft.com/office/drawing/2014/main" id="{CD0FF82D-7048-3143-A742-6C31618FFC2E}"/>
              </a:ext>
            </a:extLst>
          </p:cNvPr>
          <p:cNvGrpSpPr/>
          <p:nvPr/>
        </p:nvGrpSpPr>
        <p:grpSpPr>
          <a:xfrm>
            <a:off x="226688" y="6572055"/>
            <a:ext cx="9280921" cy="144114"/>
            <a:chOff x="226688" y="6572055"/>
            <a:chExt cx="9280921" cy="144114"/>
          </a:xfrm>
        </p:grpSpPr>
        <p:pic>
          <p:nvPicPr>
            <p:cNvPr id="168" name="Picture 167" descr="at.png">
              <a:extLst>
                <a:ext uri="{FF2B5EF4-FFF2-40B4-BE49-F238E27FC236}">
                  <a16:creationId xmlns:a16="http://schemas.microsoft.com/office/drawing/2014/main" id="{93B7FE3A-4359-A447-9B32-14F5094D7A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668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9" name="Picture 168" descr="be.png">
              <a:extLst>
                <a:ext uri="{FF2B5EF4-FFF2-40B4-BE49-F238E27FC236}">
                  <a16:creationId xmlns:a16="http://schemas.microsoft.com/office/drawing/2014/main" id="{85C17C33-4EEF-AB48-A58B-3E7C2895B72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710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0" name="Picture 169" descr="ch.png">
              <a:extLst>
                <a:ext uri="{FF2B5EF4-FFF2-40B4-BE49-F238E27FC236}">
                  <a16:creationId xmlns:a16="http://schemas.microsoft.com/office/drawing/2014/main" id="{F30D6C9F-3118-4144-B8CA-62A7D45701C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5200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1" name="Picture 170" descr="cz.png">
              <a:extLst>
                <a:ext uri="{FF2B5EF4-FFF2-40B4-BE49-F238E27FC236}">
                  <a16:creationId xmlns:a16="http://schemas.microsoft.com/office/drawing/2014/main" id="{6C461C24-C1DC-D245-90A2-3314BA31D6D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04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2" name="Picture 171" descr="de.png">
              <a:extLst>
                <a:ext uri="{FF2B5EF4-FFF2-40B4-BE49-F238E27FC236}">
                  <a16:creationId xmlns:a16="http://schemas.microsoft.com/office/drawing/2014/main" id="{60F96A84-B039-7342-93E3-ED516B266E3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3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3" name="Picture 172" descr="dk.png">
              <a:extLst>
                <a:ext uri="{FF2B5EF4-FFF2-40B4-BE49-F238E27FC236}">
                  <a16:creationId xmlns:a16="http://schemas.microsoft.com/office/drawing/2014/main" id="{AE96FBE8-840D-6642-BB73-D88C770A8A4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4046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4" name="Picture 173" descr="ee.png">
              <a:extLst>
                <a:ext uri="{FF2B5EF4-FFF2-40B4-BE49-F238E27FC236}">
                  <a16:creationId xmlns:a16="http://schemas.microsoft.com/office/drawing/2014/main" id="{B7065868-FF44-3E4D-AA22-1240C02F626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1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5" name="Picture 174" descr="es.png">
              <a:extLst>
                <a:ext uri="{FF2B5EF4-FFF2-40B4-BE49-F238E27FC236}">
                  <a16:creationId xmlns:a16="http://schemas.microsoft.com/office/drawing/2014/main" id="{41951BAC-C603-8446-99E7-83F31EAB402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0923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6" name="Picture 175" descr="fi.png">
              <a:extLst>
                <a:ext uri="{FF2B5EF4-FFF2-40B4-BE49-F238E27FC236}">
                  <a16:creationId xmlns:a16="http://schemas.microsoft.com/office/drawing/2014/main" id="{9263D2E6-26B3-1D46-B728-72B5CFDB72B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8812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7" name="Picture 176" descr="fr.png">
              <a:extLst>
                <a:ext uri="{FF2B5EF4-FFF2-40B4-BE49-F238E27FC236}">
                  <a16:creationId xmlns:a16="http://schemas.microsoft.com/office/drawing/2014/main" id="{3F4A4008-8ECF-3945-9FF6-C9BA8752D23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5697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8" name="Picture 177" descr="gr.png">
              <a:extLst>
                <a:ext uri="{FF2B5EF4-FFF2-40B4-BE49-F238E27FC236}">
                  <a16:creationId xmlns:a16="http://schemas.microsoft.com/office/drawing/2014/main" id="{688FBFA8-9BBC-DB43-8AC0-9D5D48F69E5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997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9" name="Picture 178" descr="hu.png">
              <a:extLst>
                <a:ext uri="{FF2B5EF4-FFF2-40B4-BE49-F238E27FC236}">
                  <a16:creationId xmlns:a16="http://schemas.microsoft.com/office/drawing/2014/main" id="{9421AAA9-2F33-E941-8716-76C32CF6BE5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6860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0" name="Picture 179" descr="ie.png">
              <a:extLst>
                <a:ext uri="{FF2B5EF4-FFF2-40B4-BE49-F238E27FC236}">
                  <a16:creationId xmlns:a16="http://schemas.microsoft.com/office/drawing/2014/main" id="{AB102CE7-A627-2D4A-BD3C-AFA25F9788F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3746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1" name="Picture 180" descr="it.png">
              <a:extLst>
                <a:ext uri="{FF2B5EF4-FFF2-40B4-BE49-F238E27FC236}">
                  <a16:creationId xmlns:a16="http://schemas.microsoft.com/office/drawing/2014/main" id="{A02028DF-BD96-DE4A-99BA-772B0B28795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0632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2" name="Picture 181" descr="lu.png">
              <a:extLst>
                <a:ext uri="{FF2B5EF4-FFF2-40B4-BE49-F238E27FC236}">
                  <a16:creationId xmlns:a16="http://schemas.microsoft.com/office/drawing/2014/main" id="{956E597D-5C79-5A47-A437-2FDD947491D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76775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3" name="Picture 182" descr="nl.png">
              <a:extLst>
                <a:ext uri="{FF2B5EF4-FFF2-40B4-BE49-F238E27FC236}">
                  <a16:creationId xmlns:a16="http://schemas.microsoft.com/office/drawing/2014/main" id="{D255C4B1-8D3C-8446-8706-D4FF66776F4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50684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4" name="Picture 183" descr="no.png">
              <a:extLst>
                <a:ext uri="{FF2B5EF4-FFF2-40B4-BE49-F238E27FC236}">
                  <a16:creationId xmlns:a16="http://schemas.microsoft.com/office/drawing/2014/main" id="{3ED57513-957D-074D-8A79-8B97F2D9F9C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2805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5" name="Picture 184" descr="pl.png">
              <a:extLst>
                <a:ext uri="{FF2B5EF4-FFF2-40B4-BE49-F238E27FC236}">
                  <a16:creationId xmlns:a16="http://schemas.microsoft.com/office/drawing/2014/main" id="{45555DA6-9964-D040-87BA-B94A9FBDBF5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9518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6" name="Picture 185" descr="pt.png">
              <a:extLst>
                <a:ext uri="{FF2B5EF4-FFF2-40B4-BE49-F238E27FC236}">
                  <a16:creationId xmlns:a16="http://schemas.microsoft.com/office/drawing/2014/main" id="{9F25888C-CDAE-6D4F-823B-C40B3FDF46C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67359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7" name="Picture 186" descr="ro.png">
              <a:extLst>
                <a:ext uri="{FF2B5EF4-FFF2-40B4-BE49-F238E27FC236}">
                  <a16:creationId xmlns:a16="http://schemas.microsoft.com/office/drawing/2014/main" id="{86291AC9-4EBD-D243-9BD8-EADCE0DB063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4126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8" name="Picture 187" descr="se.png">
              <a:extLst>
                <a:ext uri="{FF2B5EF4-FFF2-40B4-BE49-F238E27FC236}">
                  <a16:creationId xmlns:a16="http://schemas.microsoft.com/office/drawing/2014/main" id="{17E7B10B-4C7D-264C-9B75-DA7F808A459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7981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9" name="Picture 188" descr="uk.png">
              <a:extLst>
                <a:ext uri="{FF2B5EF4-FFF2-40B4-BE49-F238E27FC236}">
                  <a16:creationId xmlns:a16="http://schemas.microsoft.com/office/drawing/2014/main" id="{D3CA376A-B471-6245-B8BE-306D2F3DA5A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1754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0" name="Picture 189" descr="ca.png">
              <a:extLst>
                <a:ext uri="{FF2B5EF4-FFF2-40B4-BE49-F238E27FC236}">
                  <a16:creationId xmlns:a16="http://schemas.microsoft.com/office/drawing/2014/main" id="{509DE819-2CF7-D846-A43B-280AD4BCC47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91609" y="6573362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1" name="Picture 190">
              <a:extLst>
                <a:ext uri="{FF2B5EF4-FFF2-40B4-BE49-F238E27FC236}">
                  <a16:creationId xmlns:a16="http://schemas.microsoft.com/office/drawing/2014/main" id="{F67656D1-F2A4-9649-9F40-EF8C1D0CC47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55553" y="6572169"/>
              <a:ext cx="216000" cy="144000"/>
            </a:xfrm>
            <a:prstGeom prst="rect">
              <a:avLst/>
            </a:prstGeom>
          </p:spPr>
        </p:pic>
        <p:pic>
          <p:nvPicPr>
            <p:cNvPr id="192" name="Picture 191" descr="si.png">
              <a:extLst>
                <a:ext uri="{FF2B5EF4-FFF2-40B4-BE49-F238E27FC236}">
                  <a16:creationId xmlns:a16="http://schemas.microsoft.com/office/drawing/2014/main" id="{870AC420-1BCD-A640-8346-79694C2CE98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28090" y="6572513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555969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133" r:id="rId1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 b="1" i="0">
          <a:solidFill>
            <a:schemeClr val="bg1"/>
          </a:solidFill>
          <a:latin typeface="+mj-lt"/>
          <a:ea typeface="MS PGothic" pitchFamily="34" charset="-128"/>
          <a:cs typeface="Arial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charset="0"/>
        <a:defRPr sz="180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1pPr>
      <a:lvl2pPr marL="808038" indent="-350838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80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2pPr>
      <a:lvl3pPr marL="1406525" indent="-492125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80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3pPr>
      <a:lvl4pPr marL="2005013" indent="-633413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80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4pPr>
      <a:lvl5pPr marL="2603500" indent="-77470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80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5pPr>
      <a:lvl6pPr marL="34798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6pPr>
      <a:lvl7pPr marL="39370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7pPr>
      <a:lvl8pPr marL="43942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8pPr>
      <a:lvl9pPr marL="48514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35" descr="PPT_Header02" hidden="1"/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120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218262" y="883106"/>
            <a:ext cx="11763662" cy="5545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pic>
        <p:nvPicPr>
          <p:cNvPr id="34" name="Picture 33"/>
          <p:cNvPicPr>
            <a:picLocks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5904"/>
            <a:ext cx="2095200" cy="1314000"/>
          </a:xfrm>
          <a:prstGeom prst="rect">
            <a:avLst/>
          </a:prstGeom>
        </p:spPr>
      </p:pic>
      <p:sp>
        <p:nvSpPr>
          <p:cNvPr id="121" name="Text Box 38">
            <a:extLst>
              <a:ext uri="{FF2B5EF4-FFF2-40B4-BE49-F238E27FC236}">
                <a16:creationId xmlns:a16="http://schemas.microsoft.com/office/drawing/2014/main" id="{3C549275-6783-7945-A889-48A7AC6D14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05939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Title Placeholder 2">
            <a:extLst>
              <a:ext uri="{FF2B5EF4-FFF2-40B4-BE49-F238E27FC236}">
                <a16:creationId xmlns:a16="http://schemas.microsoft.com/office/drawing/2014/main" id="{BF9CC564-99C6-CF4A-B66D-51C35F7759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425" y="156382"/>
            <a:ext cx="10108850" cy="563779"/>
          </a:xfrm>
          <a:prstGeom prst="rect">
            <a:avLst/>
          </a:prstGeom>
        </p:spPr>
        <p:txBody>
          <a:bodyPr vert="horz" lIns="0" tIns="45720" rIns="0" bIns="45720" rtlCol="0" anchor="ctr" anchorCtr="0">
            <a:normAutofit/>
          </a:bodyPr>
          <a:lstStyle/>
          <a:p>
            <a:r>
              <a:rPr lang="en-GB" noProof="0"/>
              <a:t>CLICK TO EDIT MASTER TITLE STYLE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4A98235A-908E-9E4D-97CE-A7BE035FCD96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88D6837A-A6B3-7945-8B79-FE698D2EDBB3}"/>
              </a:ext>
            </a:extLst>
          </p:cNvPr>
          <p:cNvCxnSpPr>
            <a:cxnSpLocks/>
          </p:cNvCxnSpPr>
          <p:nvPr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7" name="Group 166">
            <a:extLst>
              <a:ext uri="{FF2B5EF4-FFF2-40B4-BE49-F238E27FC236}">
                <a16:creationId xmlns:a16="http://schemas.microsoft.com/office/drawing/2014/main" id="{178C65F7-2688-B645-B8E3-2B9FAEDF0F36}"/>
              </a:ext>
            </a:extLst>
          </p:cNvPr>
          <p:cNvGrpSpPr/>
          <p:nvPr/>
        </p:nvGrpSpPr>
        <p:grpSpPr>
          <a:xfrm>
            <a:off x="226688" y="6572055"/>
            <a:ext cx="9280921" cy="144114"/>
            <a:chOff x="226688" y="6572055"/>
            <a:chExt cx="9280921" cy="144114"/>
          </a:xfrm>
        </p:grpSpPr>
        <p:pic>
          <p:nvPicPr>
            <p:cNvPr id="168" name="Picture 167" descr="at.png">
              <a:extLst>
                <a:ext uri="{FF2B5EF4-FFF2-40B4-BE49-F238E27FC236}">
                  <a16:creationId xmlns:a16="http://schemas.microsoft.com/office/drawing/2014/main" id="{A52E0A18-E273-2242-82E5-C3746DF1D4D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668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9" name="Picture 168" descr="be.png">
              <a:extLst>
                <a:ext uri="{FF2B5EF4-FFF2-40B4-BE49-F238E27FC236}">
                  <a16:creationId xmlns:a16="http://schemas.microsoft.com/office/drawing/2014/main" id="{EA2130B9-A9A0-6046-AD1D-70D5050D0CB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710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0" name="Picture 169" descr="ch.png">
              <a:extLst>
                <a:ext uri="{FF2B5EF4-FFF2-40B4-BE49-F238E27FC236}">
                  <a16:creationId xmlns:a16="http://schemas.microsoft.com/office/drawing/2014/main" id="{53F85A0B-24AA-4C4E-ABE5-4F432092D1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5200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1" name="Picture 170" descr="cz.png">
              <a:extLst>
                <a:ext uri="{FF2B5EF4-FFF2-40B4-BE49-F238E27FC236}">
                  <a16:creationId xmlns:a16="http://schemas.microsoft.com/office/drawing/2014/main" id="{98789C69-E55F-0F45-9211-C5F72045977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04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2" name="Picture 171" descr="de.png">
              <a:extLst>
                <a:ext uri="{FF2B5EF4-FFF2-40B4-BE49-F238E27FC236}">
                  <a16:creationId xmlns:a16="http://schemas.microsoft.com/office/drawing/2014/main" id="{E070005B-481E-D14C-ADCA-B91B537738E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3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3" name="Picture 172" descr="dk.png">
              <a:extLst>
                <a:ext uri="{FF2B5EF4-FFF2-40B4-BE49-F238E27FC236}">
                  <a16:creationId xmlns:a16="http://schemas.microsoft.com/office/drawing/2014/main" id="{C7708920-5A91-8A40-B2E4-CFBDBCF5C3F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4046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4" name="Picture 173" descr="ee.png">
              <a:extLst>
                <a:ext uri="{FF2B5EF4-FFF2-40B4-BE49-F238E27FC236}">
                  <a16:creationId xmlns:a16="http://schemas.microsoft.com/office/drawing/2014/main" id="{D55A5191-7187-794E-BE28-1FBD0687C40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1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5" name="Picture 174" descr="es.png">
              <a:extLst>
                <a:ext uri="{FF2B5EF4-FFF2-40B4-BE49-F238E27FC236}">
                  <a16:creationId xmlns:a16="http://schemas.microsoft.com/office/drawing/2014/main" id="{3BB24710-F05A-5241-A7A5-13323166077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0923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6" name="Picture 175" descr="fi.png">
              <a:extLst>
                <a:ext uri="{FF2B5EF4-FFF2-40B4-BE49-F238E27FC236}">
                  <a16:creationId xmlns:a16="http://schemas.microsoft.com/office/drawing/2014/main" id="{7BA315E5-0C31-FB43-B1BB-DAE9140A283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8812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7" name="Picture 176" descr="fr.png">
              <a:extLst>
                <a:ext uri="{FF2B5EF4-FFF2-40B4-BE49-F238E27FC236}">
                  <a16:creationId xmlns:a16="http://schemas.microsoft.com/office/drawing/2014/main" id="{0FC36517-5A08-C543-BCFD-0A6FC61CFD6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5697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8" name="Picture 177" descr="gr.png">
              <a:extLst>
                <a:ext uri="{FF2B5EF4-FFF2-40B4-BE49-F238E27FC236}">
                  <a16:creationId xmlns:a16="http://schemas.microsoft.com/office/drawing/2014/main" id="{A443BDCF-5161-0C41-9887-20261585DA7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997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9" name="Picture 178" descr="hu.png">
              <a:extLst>
                <a:ext uri="{FF2B5EF4-FFF2-40B4-BE49-F238E27FC236}">
                  <a16:creationId xmlns:a16="http://schemas.microsoft.com/office/drawing/2014/main" id="{CEC53681-F54F-E24D-BE98-D13C771C501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6860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0" name="Picture 179" descr="ie.png">
              <a:extLst>
                <a:ext uri="{FF2B5EF4-FFF2-40B4-BE49-F238E27FC236}">
                  <a16:creationId xmlns:a16="http://schemas.microsoft.com/office/drawing/2014/main" id="{9359D085-5B30-2E4E-B347-85C20B9D6B4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3746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1" name="Picture 180" descr="it.png">
              <a:extLst>
                <a:ext uri="{FF2B5EF4-FFF2-40B4-BE49-F238E27FC236}">
                  <a16:creationId xmlns:a16="http://schemas.microsoft.com/office/drawing/2014/main" id="{A073D5AB-0943-7F42-B5CF-66BF3036BE9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0632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2" name="Picture 181" descr="lu.png">
              <a:extLst>
                <a:ext uri="{FF2B5EF4-FFF2-40B4-BE49-F238E27FC236}">
                  <a16:creationId xmlns:a16="http://schemas.microsoft.com/office/drawing/2014/main" id="{B7DB2800-3FBD-0442-AD77-E738DC3DD8A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76775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3" name="Picture 182" descr="nl.png">
              <a:extLst>
                <a:ext uri="{FF2B5EF4-FFF2-40B4-BE49-F238E27FC236}">
                  <a16:creationId xmlns:a16="http://schemas.microsoft.com/office/drawing/2014/main" id="{6A7883EB-A595-5042-AA17-1BBBEE45C1B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50684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4" name="Picture 183" descr="no.png">
              <a:extLst>
                <a:ext uri="{FF2B5EF4-FFF2-40B4-BE49-F238E27FC236}">
                  <a16:creationId xmlns:a16="http://schemas.microsoft.com/office/drawing/2014/main" id="{AED34C86-2E21-3846-A864-D7403FCD814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2805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5" name="Picture 184" descr="pl.png">
              <a:extLst>
                <a:ext uri="{FF2B5EF4-FFF2-40B4-BE49-F238E27FC236}">
                  <a16:creationId xmlns:a16="http://schemas.microsoft.com/office/drawing/2014/main" id="{D19C51F3-6334-D642-91C7-AAA1F28365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9518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6" name="Picture 185" descr="pt.png">
              <a:extLst>
                <a:ext uri="{FF2B5EF4-FFF2-40B4-BE49-F238E27FC236}">
                  <a16:creationId xmlns:a16="http://schemas.microsoft.com/office/drawing/2014/main" id="{241CD090-4E5A-8644-9DE6-E31D3F60407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67359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7" name="Picture 186" descr="ro.png">
              <a:extLst>
                <a:ext uri="{FF2B5EF4-FFF2-40B4-BE49-F238E27FC236}">
                  <a16:creationId xmlns:a16="http://schemas.microsoft.com/office/drawing/2014/main" id="{AE18BFF2-64F5-9B40-9020-4FC4CB94AD2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4126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8" name="Picture 187" descr="se.png">
              <a:extLst>
                <a:ext uri="{FF2B5EF4-FFF2-40B4-BE49-F238E27FC236}">
                  <a16:creationId xmlns:a16="http://schemas.microsoft.com/office/drawing/2014/main" id="{1D7DFFBC-E3F0-8641-80CA-05B02B6FDFA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7981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9" name="Picture 188" descr="uk.png">
              <a:extLst>
                <a:ext uri="{FF2B5EF4-FFF2-40B4-BE49-F238E27FC236}">
                  <a16:creationId xmlns:a16="http://schemas.microsoft.com/office/drawing/2014/main" id="{32FDEBBE-7B6A-4042-8476-2020352869D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1754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0" name="Picture 189" descr="ca.png">
              <a:extLst>
                <a:ext uri="{FF2B5EF4-FFF2-40B4-BE49-F238E27FC236}">
                  <a16:creationId xmlns:a16="http://schemas.microsoft.com/office/drawing/2014/main" id="{FBEED6DD-52B4-7A42-B5EC-2A2D71DACB5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91609" y="6573362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1" name="Picture 190">
              <a:extLst>
                <a:ext uri="{FF2B5EF4-FFF2-40B4-BE49-F238E27FC236}">
                  <a16:creationId xmlns:a16="http://schemas.microsoft.com/office/drawing/2014/main" id="{5A2C547D-F2C2-E54F-9736-136FAB167EA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55553" y="6572169"/>
              <a:ext cx="216000" cy="144000"/>
            </a:xfrm>
            <a:prstGeom prst="rect">
              <a:avLst/>
            </a:prstGeom>
          </p:spPr>
        </p:pic>
        <p:pic>
          <p:nvPicPr>
            <p:cNvPr id="192" name="Picture 191" descr="si.png">
              <a:extLst>
                <a:ext uri="{FF2B5EF4-FFF2-40B4-BE49-F238E27FC236}">
                  <a16:creationId xmlns:a16="http://schemas.microsoft.com/office/drawing/2014/main" id="{614673E0-AB0A-1241-B7C2-A6F982B41D9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28090" y="6572513"/>
              <a:ext cx="217284" cy="143656"/>
            </a:xfrm>
            <a:prstGeom prst="rect">
              <a:avLst/>
            </a:prstGeom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7136" r:id="rId1"/>
    <p:sldLayoutId id="2147487130" r:id="rId2"/>
    <p:sldLayoutId id="2147487090" r:id="rId3"/>
    <p:sldLayoutId id="2147487033" r:id="rId4"/>
    <p:sldLayoutId id="2147487035" r:id="rId5"/>
    <p:sldLayoutId id="2147487096" r:id="rId6"/>
    <p:sldLayoutId id="2147487125" r:id="rId7"/>
    <p:sldLayoutId id="2147487126" r:id="rId8"/>
    <p:sldLayoutId id="2147487127" r:id="rId9"/>
    <p:sldLayoutId id="2147487128" r:id="rId10"/>
    <p:sldLayoutId id="2147487135" r:id="rId11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 b="1" i="0">
          <a:solidFill>
            <a:srgbClr val="335E6F"/>
          </a:solidFill>
          <a:latin typeface="+mj-lt"/>
          <a:ea typeface="MS PGothic" pitchFamily="34" charset="-128"/>
          <a:cs typeface="Arial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charset="0"/>
        <a:defRPr sz="180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1pPr>
      <a:lvl2pPr marL="808038" indent="-350838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80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2pPr>
      <a:lvl3pPr marL="1406525" indent="-492125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80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3pPr>
      <a:lvl4pPr marL="2005013" indent="-633413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80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4pPr>
      <a:lvl5pPr marL="2603500" indent="-77470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80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5pPr>
      <a:lvl6pPr marL="34798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6pPr>
      <a:lvl7pPr marL="39370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7pPr>
      <a:lvl8pPr marL="43942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8pPr>
      <a:lvl9pPr marL="48514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35" descr="PPT_Header02" hidden="1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120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218262" y="888918"/>
            <a:ext cx="11763662" cy="5528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pic>
        <p:nvPicPr>
          <p:cNvPr id="34" name="Picture 33"/>
          <p:cNvPicPr>
            <a:picLocks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5904"/>
            <a:ext cx="2095200" cy="1314000"/>
          </a:xfrm>
          <a:prstGeom prst="rect">
            <a:avLst/>
          </a:prstGeom>
        </p:spPr>
      </p:pic>
      <p:sp>
        <p:nvSpPr>
          <p:cNvPr id="121" name="Text Box 38">
            <a:extLst>
              <a:ext uri="{FF2B5EF4-FFF2-40B4-BE49-F238E27FC236}">
                <a16:creationId xmlns:a16="http://schemas.microsoft.com/office/drawing/2014/main" id="{3C549275-6783-7945-A889-48A7AC6D14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05939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Title Placeholder 2">
            <a:extLst>
              <a:ext uri="{FF2B5EF4-FFF2-40B4-BE49-F238E27FC236}">
                <a16:creationId xmlns:a16="http://schemas.microsoft.com/office/drawing/2014/main" id="{BF9CC564-99C6-CF4A-B66D-51C35F7759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425" y="156382"/>
            <a:ext cx="10108850" cy="563779"/>
          </a:xfrm>
          <a:prstGeom prst="rect">
            <a:avLst/>
          </a:prstGeom>
        </p:spPr>
        <p:txBody>
          <a:bodyPr vert="horz" lIns="0" tIns="45720" rIns="0" bIns="45720" rtlCol="0" anchor="ctr">
            <a:normAutofit/>
          </a:bodyPr>
          <a:lstStyle/>
          <a:p>
            <a:r>
              <a:rPr lang="en-GB" noProof="0"/>
              <a:t>CLICK TO EDIT MASTER TITLE STYLE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9194957C-8731-DE4C-83AD-724558FB1C0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grpSp>
        <p:nvGrpSpPr>
          <p:cNvPr id="165" name="Group 164">
            <a:extLst>
              <a:ext uri="{FF2B5EF4-FFF2-40B4-BE49-F238E27FC236}">
                <a16:creationId xmlns:a16="http://schemas.microsoft.com/office/drawing/2014/main" id="{EF1A1700-92FB-6445-B55E-4BB5B7CD5FC6}"/>
              </a:ext>
            </a:extLst>
          </p:cNvPr>
          <p:cNvGrpSpPr/>
          <p:nvPr/>
        </p:nvGrpSpPr>
        <p:grpSpPr>
          <a:xfrm>
            <a:off x="226688" y="6572055"/>
            <a:ext cx="9280921" cy="144114"/>
            <a:chOff x="226688" y="6572055"/>
            <a:chExt cx="9280921" cy="144114"/>
          </a:xfrm>
        </p:grpSpPr>
        <p:pic>
          <p:nvPicPr>
            <p:cNvPr id="166" name="Picture 165" descr="at.png">
              <a:extLst>
                <a:ext uri="{FF2B5EF4-FFF2-40B4-BE49-F238E27FC236}">
                  <a16:creationId xmlns:a16="http://schemas.microsoft.com/office/drawing/2014/main" id="{EEC49457-8255-6247-8B35-6C236A81013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668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7" name="Picture 166" descr="be.png">
              <a:extLst>
                <a:ext uri="{FF2B5EF4-FFF2-40B4-BE49-F238E27FC236}">
                  <a16:creationId xmlns:a16="http://schemas.microsoft.com/office/drawing/2014/main" id="{C8C3555C-6F97-5340-923D-FB1BEA234EE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710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8" name="Picture 167" descr="ch.png">
              <a:extLst>
                <a:ext uri="{FF2B5EF4-FFF2-40B4-BE49-F238E27FC236}">
                  <a16:creationId xmlns:a16="http://schemas.microsoft.com/office/drawing/2014/main" id="{CFAC6D5E-E6F0-3248-9A39-C702C4664C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5200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9" name="Picture 168" descr="cz.png">
              <a:extLst>
                <a:ext uri="{FF2B5EF4-FFF2-40B4-BE49-F238E27FC236}">
                  <a16:creationId xmlns:a16="http://schemas.microsoft.com/office/drawing/2014/main" id="{B52857C4-9738-1E48-9CBC-FF7549A4EF6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04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0" name="Picture 169" descr="de.png">
              <a:extLst>
                <a:ext uri="{FF2B5EF4-FFF2-40B4-BE49-F238E27FC236}">
                  <a16:creationId xmlns:a16="http://schemas.microsoft.com/office/drawing/2014/main" id="{F42AB927-96C0-D84F-AE59-99B3C5C3513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3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1" name="Picture 170" descr="dk.png">
              <a:extLst>
                <a:ext uri="{FF2B5EF4-FFF2-40B4-BE49-F238E27FC236}">
                  <a16:creationId xmlns:a16="http://schemas.microsoft.com/office/drawing/2014/main" id="{67279B20-7639-B84C-938E-1A743D4C36A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4046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2" name="Picture 171" descr="ee.png">
              <a:extLst>
                <a:ext uri="{FF2B5EF4-FFF2-40B4-BE49-F238E27FC236}">
                  <a16:creationId xmlns:a16="http://schemas.microsoft.com/office/drawing/2014/main" id="{7364A940-ED46-4A45-965A-D84DFB5CD02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1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3" name="Picture 172" descr="es.png">
              <a:extLst>
                <a:ext uri="{FF2B5EF4-FFF2-40B4-BE49-F238E27FC236}">
                  <a16:creationId xmlns:a16="http://schemas.microsoft.com/office/drawing/2014/main" id="{16B9D2EB-4E49-464D-9060-0CCB59C1D73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0923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4" name="Picture 173" descr="fi.png">
              <a:extLst>
                <a:ext uri="{FF2B5EF4-FFF2-40B4-BE49-F238E27FC236}">
                  <a16:creationId xmlns:a16="http://schemas.microsoft.com/office/drawing/2014/main" id="{91C8A21A-5ABE-D44C-A072-7506546F004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8812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5" name="Picture 174" descr="fr.png">
              <a:extLst>
                <a:ext uri="{FF2B5EF4-FFF2-40B4-BE49-F238E27FC236}">
                  <a16:creationId xmlns:a16="http://schemas.microsoft.com/office/drawing/2014/main" id="{61ABAF23-03D4-E446-AFC1-6DCCEFB3D5A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5697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6" name="Picture 175" descr="gr.png">
              <a:extLst>
                <a:ext uri="{FF2B5EF4-FFF2-40B4-BE49-F238E27FC236}">
                  <a16:creationId xmlns:a16="http://schemas.microsoft.com/office/drawing/2014/main" id="{84D6CD89-9E40-FF4C-8136-C2911C32839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997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7" name="Picture 176" descr="hu.png">
              <a:extLst>
                <a:ext uri="{FF2B5EF4-FFF2-40B4-BE49-F238E27FC236}">
                  <a16:creationId xmlns:a16="http://schemas.microsoft.com/office/drawing/2014/main" id="{DE15D156-E845-E240-97B3-864BBB8DE73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6860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8" name="Picture 177" descr="ie.png">
              <a:extLst>
                <a:ext uri="{FF2B5EF4-FFF2-40B4-BE49-F238E27FC236}">
                  <a16:creationId xmlns:a16="http://schemas.microsoft.com/office/drawing/2014/main" id="{D1A196E5-5A1C-4B46-81D6-71591EF4FA6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3746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9" name="Picture 178" descr="it.png">
              <a:extLst>
                <a:ext uri="{FF2B5EF4-FFF2-40B4-BE49-F238E27FC236}">
                  <a16:creationId xmlns:a16="http://schemas.microsoft.com/office/drawing/2014/main" id="{87971AD1-3EEA-3747-8F78-463B92B8305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0632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0" name="Picture 179" descr="lu.png">
              <a:extLst>
                <a:ext uri="{FF2B5EF4-FFF2-40B4-BE49-F238E27FC236}">
                  <a16:creationId xmlns:a16="http://schemas.microsoft.com/office/drawing/2014/main" id="{8115CCE6-C83E-F043-A0D1-E9F3CC5A5F1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76775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1" name="Picture 180" descr="nl.png">
              <a:extLst>
                <a:ext uri="{FF2B5EF4-FFF2-40B4-BE49-F238E27FC236}">
                  <a16:creationId xmlns:a16="http://schemas.microsoft.com/office/drawing/2014/main" id="{617A95D2-ABC0-7943-984C-B36FF90878A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50684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2" name="Picture 181" descr="no.png">
              <a:extLst>
                <a:ext uri="{FF2B5EF4-FFF2-40B4-BE49-F238E27FC236}">
                  <a16:creationId xmlns:a16="http://schemas.microsoft.com/office/drawing/2014/main" id="{8F31B59C-2E1A-AA4C-A6EB-7E3885C37D9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2805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3" name="Picture 182" descr="pl.png">
              <a:extLst>
                <a:ext uri="{FF2B5EF4-FFF2-40B4-BE49-F238E27FC236}">
                  <a16:creationId xmlns:a16="http://schemas.microsoft.com/office/drawing/2014/main" id="{0A65D069-8346-B348-8106-42F07F76A8F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9518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4" name="Picture 183" descr="pt.png">
              <a:extLst>
                <a:ext uri="{FF2B5EF4-FFF2-40B4-BE49-F238E27FC236}">
                  <a16:creationId xmlns:a16="http://schemas.microsoft.com/office/drawing/2014/main" id="{B7F2677F-5B46-FE40-8CE4-5E04FE0E733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67359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5" name="Picture 184" descr="ro.png">
              <a:extLst>
                <a:ext uri="{FF2B5EF4-FFF2-40B4-BE49-F238E27FC236}">
                  <a16:creationId xmlns:a16="http://schemas.microsoft.com/office/drawing/2014/main" id="{D9EF3265-FE1F-6C4C-BD50-90D174F1E6E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4126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6" name="Picture 185" descr="se.png">
              <a:extLst>
                <a:ext uri="{FF2B5EF4-FFF2-40B4-BE49-F238E27FC236}">
                  <a16:creationId xmlns:a16="http://schemas.microsoft.com/office/drawing/2014/main" id="{C8B182A9-201C-7C42-A5A3-F9778D90764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7981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7" name="Picture 186" descr="uk.png">
              <a:extLst>
                <a:ext uri="{FF2B5EF4-FFF2-40B4-BE49-F238E27FC236}">
                  <a16:creationId xmlns:a16="http://schemas.microsoft.com/office/drawing/2014/main" id="{DCCA2FD8-EA64-3048-95C1-2F517C24B29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1754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8" name="Picture 187" descr="ca.png">
              <a:extLst>
                <a:ext uri="{FF2B5EF4-FFF2-40B4-BE49-F238E27FC236}">
                  <a16:creationId xmlns:a16="http://schemas.microsoft.com/office/drawing/2014/main" id="{4B641A7A-D419-784E-8E18-227B243C914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91609" y="6573362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9" name="Picture 188">
              <a:extLst>
                <a:ext uri="{FF2B5EF4-FFF2-40B4-BE49-F238E27FC236}">
                  <a16:creationId xmlns:a16="http://schemas.microsoft.com/office/drawing/2014/main" id="{9069DDE4-FAA9-6940-AEFC-6EFBCBF2993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55553" y="6572169"/>
              <a:ext cx="216000" cy="144000"/>
            </a:xfrm>
            <a:prstGeom prst="rect">
              <a:avLst/>
            </a:prstGeom>
          </p:spPr>
        </p:pic>
        <p:pic>
          <p:nvPicPr>
            <p:cNvPr id="190" name="Picture 189" descr="si.png">
              <a:extLst>
                <a:ext uri="{FF2B5EF4-FFF2-40B4-BE49-F238E27FC236}">
                  <a16:creationId xmlns:a16="http://schemas.microsoft.com/office/drawing/2014/main" id="{774A8E6C-76BF-F04F-93C6-6758EF16B6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28090" y="6572513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228456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134" r:id="rId1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 b="1" i="0">
          <a:solidFill>
            <a:srgbClr val="335E6F"/>
          </a:solidFill>
          <a:latin typeface="+mj-lt"/>
          <a:ea typeface="MS PGothic" pitchFamily="34" charset="-128"/>
          <a:cs typeface="Arial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charset="0"/>
        <a:defRPr sz="180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1pPr>
      <a:lvl2pPr marL="808038" indent="-350838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80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2pPr>
      <a:lvl3pPr marL="1406525" indent="-492125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80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3pPr>
      <a:lvl4pPr marL="2005013" indent="-633413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80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4pPr>
      <a:lvl5pPr marL="2603500" indent="-77470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80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5pPr>
      <a:lvl6pPr marL="34798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6pPr>
      <a:lvl7pPr marL="39370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7pPr>
      <a:lvl8pPr marL="43942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8pPr>
      <a:lvl9pPr marL="48514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tiff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0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ED2508-10A6-8945-A31B-FB5133FA36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Atmosphere</a:t>
            </a:r>
            <a:r>
              <a:rPr lang="nl-NL" dirty="0"/>
              <a:t> Virtual Lab (AVL) </a:t>
            </a:r>
            <a:r>
              <a:rPr lang="nl-NL" dirty="0" err="1"/>
              <a:t>for</a:t>
            </a:r>
            <a:r>
              <a:rPr lang="nl-NL" dirty="0"/>
              <a:t> </a:t>
            </a:r>
            <a:r>
              <a:rPr lang="nl-NL" dirty="0" err="1"/>
              <a:t>EarthCARE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A6F978-949D-1140-97B1-417FBE445B1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763000" y="4965700"/>
            <a:ext cx="3196809" cy="1441128"/>
          </a:xfrm>
        </p:spPr>
        <p:txBody>
          <a:bodyPr/>
          <a:lstStyle/>
          <a:p>
            <a:r>
              <a:rPr lang="en-GB" dirty="0"/>
              <a:t>Sander Niemeijer, S[&amp;]T</a:t>
            </a:r>
          </a:p>
          <a:p>
            <a:r>
              <a:rPr lang="en-GB" dirty="0"/>
              <a:t>26 June 2023</a:t>
            </a:r>
          </a:p>
        </p:txBody>
      </p:sp>
    </p:spTree>
    <p:extLst>
      <p:ext uri="{BB962C8B-B14F-4D97-AF65-F5344CB8AC3E}">
        <p14:creationId xmlns:p14="http://schemas.microsoft.com/office/powerpoint/2010/main" val="5744199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6EC417-4AA3-9749-850A-EC72635A19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Atmosphere Virtual Lab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B50FBC-13F8-0147-91F2-7308FEA56B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/>
            <a:r>
              <a:rPr lang="nl-NL" sz="2400" b="1" dirty="0" err="1"/>
              <a:t>Everything</a:t>
            </a:r>
            <a:r>
              <a:rPr lang="nl-NL" sz="2400" b="1" dirty="0"/>
              <a:t> </a:t>
            </a:r>
            <a:r>
              <a:rPr lang="nl-NL" sz="2400" b="1" dirty="0" err="1"/>
              <a:t>available</a:t>
            </a:r>
            <a:r>
              <a:rPr lang="nl-NL" sz="2400" b="1" dirty="0"/>
              <a:t> via </a:t>
            </a:r>
            <a:r>
              <a:rPr lang="nl-NL" sz="2400" b="1" dirty="0" err="1"/>
              <a:t>conda-forge</a:t>
            </a:r>
            <a:endParaRPr lang="nl-NL" sz="2400" b="1" dirty="0"/>
          </a:p>
          <a:p>
            <a:pPr marL="0" indent="0"/>
            <a:endParaRPr lang="en-GB" sz="2400" dirty="0"/>
          </a:p>
          <a:p>
            <a:pPr marL="0" indent="0"/>
            <a:r>
              <a:rPr lang="en-GB" sz="2400" dirty="0"/>
              <a:t>$ </a:t>
            </a:r>
            <a:r>
              <a:rPr lang="en-GB" sz="2400" dirty="0" err="1"/>
              <a:t>conda</a:t>
            </a:r>
            <a:r>
              <a:rPr lang="en-GB" sz="2400" dirty="0"/>
              <a:t> create -n </a:t>
            </a:r>
            <a:r>
              <a:rPr lang="en-GB" sz="2400" dirty="0" err="1"/>
              <a:t>avl</a:t>
            </a:r>
            <a:endParaRPr lang="en-GB" sz="2400" dirty="0"/>
          </a:p>
          <a:p>
            <a:pPr marL="0" indent="0"/>
            <a:r>
              <a:rPr lang="en-GB" sz="2400" dirty="0"/>
              <a:t>$ </a:t>
            </a:r>
            <a:r>
              <a:rPr lang="en-GB" sz="2400" dirty="0" err="1"/>
              <a:t>conda</a:t>
            </a:r>
            <a:r>
              <a:rPr lang="en-GB" sz="2400" dirty="0"/>
              <a:t> activate </a:t>
            </a:r>
            <a:r>
              <a:rPr lang="en-GB" sz="2400" dirty="0" err="1"/>
              <a:t>avl</a:t>
            </a:r>
            <a:endParaRPr lang="en-GB" sz="2400" dirty="0"/>
          </a:p>
          <a:p>
            <a:pPr marL="0" indent="0"/>
            <a:r>
              <a:rPr lang="en-GB" sz="2400" dirty="0"/>
              <a:t>$ </a:t>
            </a:r>
            <a:r>
              <a:rPr lang="en-GB" sz="2400" dirty="0" err="1"/>
              <a:t>conda</a:t>
            </a:r>
            <a:r>
              <a:rPr lang="en-GB" sz="2400" dirty="0"/>
              <a:t> install -c </a:t>
            </a:r>
            <a:r>
              <a:rPr lang="en-GB" sz="2400" dirty="0" err="1"/>
              <a:t>conda</a:t>
            </a:r>
            <a:r>
              <a:rPr lang="en-GB" sz="2400" dirty="0"/>
              <a:t>-forge atmosphere-virtual-lab</a:t>
            </a:r>
          </a:p>
          <a:p>
            <a:pPr marL="0" indent="0"/>
            <a:r>
              <a:rPr lang="en-GB" sz="2400" dirty="0"/>
              <a:t>$ </a:t>
            </a:r>
            <a:r>
              <a:rPr lang="en-GB" sz="2400" dirty="0" err="1"/>
              <a:t>jupyter</a:t>
            </a:r>
            <a:r>
              <a:rPr lang="en-GB" sz="2400" dirty="0"/>
              <a:t>-lab</a:t>
            </a:r>
          </a:p>
          <a:p>
            <a:pPr marL="0" indent="0"/>
            <a:endParaRPr lang="en-GB" sz="2400" dirty="0"/>
          </a:p>
          <a:p>
            <a:pPr marL="0" indent="0"/>
            <a:endParaRPr lang="en-GB" sz="2400" dirty="0"/>
          </a:p>
          <a:p>
            <a:pPr marL="0" indent="0"/>
            <a:r>
              <a:rPr lang="nl-NL" sz="2400" dirty="0"/>
              <a:t>				</a:t>
            </a:r>
            <a:r>
              <a:rPr lang="nl-NL" sz="2400" dirty="0" err="1"/>
              <a:t>https</a:t>
            </a:r>
            <a:r>
              <a:rPr lang="nl-NL" sz="2400" dirty="0"/>
              <a:t>://</a:t>
            </a:r>
            <a:r>
              <a:rPr lang="nl-NL" sz="2400" dirty="0" err="1"/>
              <a:t>atmospherevirtuallab.org</a:t>
            </a:r>
            <a:endParaRPr lang="nl-NL" sz="2400" dirty="0"/>
          </a:p>
          <a:p>
            <a:pPr lvl="1">
              <a:buFont typeface="Arial" panose="020B0604020202020204" pitchFamily="34" charset="0"/>
              <a:buChar char="•"/>
            </a:pPr>
            <a:endParaRPr lang="en-NL" sz="2400" dirty="0"/>
          </a:p>
          <a:p>
            <a:pPr>
              <a:buFont typeface="Arial" panose="020B0604020202020204" pitchFamily="34" charset="0"/>
              <a:buChar char="•"/>
            </a:pPr>
            <a:endParaRPr lang="nl-NL" sz="24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F1359BB-26C8-D140-B846-9B3338C4449F}"/>
              </a:ext>
            </a:extLst>
          </p:cNvPr>
          <p:cNvSpPr txBox="1"/>
          <p:nvPr/>
        </p:nvSpPr>
        <p:spPr>
          <a:xfrm>
            <a:off x="8277101" y="1959429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NL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25709E33-6C74-AE47-9181-FCF4EA6FC0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65042" y="1709226"/>
            <a:ext cx="2417050" cy="500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3CBBCF4-75A7-1E46-BBCA-A975D7032DE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33955" y="2416050"/>
            <a:ext cx="3079223" cy="140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9971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6EC417-4AA3-9749-850A-EC72635A19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Atmosphere Virtual Lab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B50FBC-13F8-0147-91F2-7308FEA56B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0808" y="924723"/>
            <a:ext cx="6059360" cy="5540779"/>
          </a:xfrm>
        </p:spPr>
        <p:txBody>
          <a:bodyPr/>
          <a:lstStyle/>
          <a:p>
            <a:pPr marL="0" indent="0"/>
            <a:endParaRPr lang="nl-NL" sz="2400" dirty="0"/>
          </a:p>
          <a:p>
            <a:pPr>
              <a:buFont typeface="Arial" panose="020B0604020202020204" pitchFamily="34" charset="0"/>
              <a:buChar char="•"/>
            </a:pPr>
            <a:r>
              <a:rPr lang="nl-NL" sz="2400" b="1" dirty="0"/>
              <a:t>Support </a:t>
            </a:r>
            <a:r>
              <a:rPr lang="nl-NL" sz="2400" b="1" dirty="0" err="1"/>
              <a:t>for</a:t>
            </a:r>
            <a:r>
              <a:rPr lang="nl-NL" sz="2400" b="1" dirty="0"/>
              <a:t> </a:t>
            </a:r>
            <a:r>
              <a:rPr lang="nl-NL" sz="2400" b="1" dirty="0" err="1"/>
              <a:t>EarthCARE</a:t>
            </a:r>
            <a:endParaRPr lang="nl-NL" sz="2400" b="1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nl-NL" sz="2400" dirty="0"/>
              <a:t>HARP support </a:t>
            </a:r>
            <a:r>
              <a:rPr lang="nl-NL" sz="2400" dirty="0" err="1"/>
              <a:t>for</a:t>
            </a:r>
            <a:r>
              <a:rPr lang="nl-NL" sz="2400" dirty="0"/>
              <a:t> </a:t>
            </a:r>
            <a:r>
              <a:rPr lang="nl-NL" sz="2400" dirty="0" err="1"/>
              <a:t>main</a:t>
            </a:r>
            <a:r>
              <a:rPr lang="nl-NL" sz="2400" dirty="0"/>
              <a:t> </a:t>
            </a:r>
            <a:r>
              <a:rPr lang="nl-NL" sz="2400" dirty="0" err="1"/>
              <a:t>products</a:t>
            </a:r>
            <a:endParaRPr lang="nl-NL" sz="24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nl-NL" sz="2400" dirty="0"/>
              <a:t>HARP support </a:t>
            </a:r>
            <a:r>
              <a:rPr lang="nl-NL" sz="2400" dirty="0" err="1"/>
              <a:t>for</a:t>
            </a:r>
            <a:r>
              <a:rPr lang="nl-NL" sz="2400" dirty="0"/>
              <a:t> </a:t>
            </a:r>
            <a:r>
              <a:rPr lang="nl-NL" sz="2400" dirty="0" err="1"/>
              <a:t>reference</a:t>
            </a:r>
            <a:r>
              <a:rPr lang="nl-NL" sz="2400" dirty="0"/>
              <a:t> data (e.g. EVDC, GEOMS, </a:t>
            </a:r>
            <a:r>
              <a:rPr lang="nl-NL" sz="2400" dirty="0" err="1"/>
              <a:t>cloudnet</a:t>
            </a:r>
            <a:r>
              <a:rPr lang="nl-NL" sz="2400" dirty="0"/>
              <a:t>, …) </a:t>
            </a:r>
            <a:r>
              <a:rPr lang="nl-NL" sz="2400" dirty="0" err="1"/>
              <a:t>and</a:t>
            </a:r>
            <a:r>
              <a:rPr lang="nl-NL" sz="2400" dirty="0"/>
              <a:t> </a:t>
            </a:r>
            <a:r>
              <a:rPr lang="nl-NL" sz="2400" dirty="0" err="1"/>
              <a:t>similar</a:t>
            </a:r>
            <a:r>
              <a:rPr lang="nl-NL" sz="2400" dirty="0"/>
              <a:t> </a:t>
            </a:r>
            <a:r>
              <a:rPr lang="nl-NL" sz="2400" dirty="0" err="1"/>
              <a:t>missions</a:t>
            </a:r>
            <a:r>
              <a:rPr lang="nl-NL" sz="2400" dirty="0"/>
              <a:t> (CALIPSO)</a:t>
            </a:r>
          </a:p>
          <a:p>
            <a:pPr lvl="1">
              <a:buFont typeface="Arial" panose="020B0604020202020204" pitchFamily="34" charset="0"/>
              <a:buChar char="•"/>
            </a:pPr>
            <a:endParaRPr lang="nl-NL" sz="24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nl-NL" sz="2400" dirty="0"/>
              <a:t>Support </a:t>
            </a:r>
            <a:r>
              <a:rPr lang="nl-NL" sz="2400" dirty="0" err="1"/>
              <a:t>validation</a:t>
            </a:r>
            <a:r>
              <a:rPr lang="nl-NL" sz="2400" dirty="0"/>
              <a:t> </a:t>
            </a:r>
            <a:r>
              <a:rPr lang="nl-NL" sz="2400" dirty="0" err="1"/>
              <a:t>with</a:t>
            </a:r>
            <a:r>
              <a:rPr lang="nl-NL" sz="2400" dirty="0"/>
              <a:t> </a:t>
            </a:r>
            <a:r>
              <a:rPr lang="nl-NL" sz="2400" dirty="0" err="1"/>
              <a:t>inter-comparison</a:t>
            </a:r>
            <a:r>
              <a:rPr lang="nl-NL" sz="2400" dirty="0"/>
              <a:t> </a:t>
            </a:r>
            <a:r>
              <a:rPr lang="nl-NL" sz="2400" dirty="0" err="1"/>
              <a:t>functionality</a:t>
            </a:r>
            <a:r>
              <a:rPr lang="nl-NL" sz="2400" dirty="0"/>
              <a:t> of HARP</a:t>
            </a:r>
            <a:endParaRPr lang="en-NL" sz="2400" dirty="0"/>
          </a:p>
          <a:p>
            <a:pPr>
              <a:buFont typeface="Arial" panose="020B0604020202020204" pitchFamily="34" charset="0"/>
              <a:buChar char="•"/>
            </a:pPr>
            <a:endParaRPr lang="en-NL" sz="2400" dirty="0"/>
          </a:p>
          <a:p>
            <a:pPr>
              <a:buFont typeface="Arial" panose="020B0604020202020204" pitchFamily="34" charset="0"/>
              <a:buChar char="•"/>
            </a:pPr>
            <a:endParaRPr lang="en-NL" sz="2400" dirty="0"/>
          </a:p>
          <a:p>
            <a:pPr marL="0" indent="0"/>
            <a:endParaRPr lang="en-NL" sz="2400" dirty="0"/>
          </a:p>
          <a:p>
            <a:pPr>
              <a:buFont typeface="Arial" panose="020B0604020202020204" pitchFamily="34" charset="0"/>
              <a:buChar char="•"/>
            </a:pPr>
            <a:endParaRPr lang="en-NL" sz="2400" dirty="0"/>
          </a:p>
          <a:p>
            <a:pPr>
              <a:buFont typeface="Arial" panose="020B0604020202020204" pitchFamily="34" charset="0"/>
              <a:buChar char="•"/>
            </a:pPr>
            <a:endParaRPr lang="en-NL" sz="2400" dirty="0"/>
          </a:p>
          <a:p>
            <a:pPr>
              <a:buFont typeface="Arial" panose="020B0604020202020204" pitchFamily="34" charset="0"/>
              <a:buChar char="•"/>
            </a:pPr>
            <a:endParaRPr lang="en-NL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F1359BB-26C8-D140-B846-9B3338C4449F}"/>
              </a:ext>
            </a:extLst>
          </p:cNvPr>
          <p:cNvSpPr txBox="1"/>
          <p:nvPr/>
        </p:nvSpPr>
        <p:spPr>
          <a:xfrm>
            <a:off x="8277101" y="1959429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NL" dirty="0"/>
          </a:p>
        </p:txBody>
      </p:sp>
      <p:pic>
        <p:nvPicPr>
          <p:cNvPr id="1028" name="Picture 4" descr="EarthCARE - Earth Online">
            <a:extLst>
              <a:ext uri="{FF2B5EF4-FFF2-40B4-BE49-F238E27FC236}">
                <a16:creationId xmlns:a16="http://schemas.microsoft.com/office/drawing/2014/main" id="{156537C9-1A2E-304B-AE62-DFB03A520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81347" y="1105786"/>
            <a:ext cx="5500576" cy="3094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60173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6EC417-4AA3-9749-850A-EC72635A19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Atmosphere Virtual Lab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B50FBC-13F8-0147-91F2-7308FEA56B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endParaRPr lang="en-NL" sz="2400" dirty="0"/>
          </a:p>
          <a:p>
            <a:pPr>
              <a:buFont typeface="Arial" panose="020B0604020202020204" pitchFamily="34" charset="0"/>
              <a:buChar char="•"/>
            </a:pPr>
            <a:r>
              <a:rPr lang="en-NL" sz="2400" dirty="0"/>
              <a:t>Most important component for validation community is </a:t>
            </a:r>
            <a:r>
              <a:rPr lang="en-NL" sz="2400" b="1" dirty="0"/>
              <a:t>HARP</a:t>
            </a:r>
          </a:p>
          <a:p>
            <a:pPr>
              <a:buFont typeface="Arial" panose="020B0604020202020204" pitchFamily="34" charset="0"/>
              <a:buChar char="•"/>
            </a:pPr>
            <a:endParaRPr lang="en-NL" sz="2400" dirty="0"/>
          </a:p>
          <a:p>
            <a:pPr>
              <a:buFont typeface="Arial" panose="020B0604020202020204" pitchFamily="34" charset="0"/>
              <a:buChar char="•"/>
            </a:pPr>
            <a:endParaRPr lang="en-NL" sz="2400" dirty="0"/>
          </a:p>
          <a:p>
            <a:pPr marL="0" indent="0"/>
            <a:endParaRPr lang="en-NL" sz="2400" dirty="0"/>
          </a:p>
          <a:p>
            <a:pPr>
              <a:buFont typeface="Arial" panose="020B0604020202020204" pitchFamily="34" charset="0"/>
              <a:buChar char="•"/>
            </a:pPr>
            <a:endParaRPr lang="en-NL" sz="2400" dirty="0"/>
          </a:p>
          <a:p>
            <a:pPr>
              <a:buFont typeface="Arial" panose="020B0604020202020204" pitchFamily="34" charset="0"/>
              <a:buChar char="•"/>
            </a:pPr>
            <a:endParaRPr lang="en-NL" sz="2400" dirty="0"/>
          </a:p>
          <a:p>
            <a:pPr>
              <a:buFont typeface="Arial" panose="020B0604020202020204" pitchFamily="34" charset="0"/>
              <a:buChar char="•"/>
            </a:pPr>
            <a:endParaRPr lang="en-NL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F1359BB-26C8-D140-B846-9B3338C4449F}"/>
              </a:ext>
            </a:extLst>
          </p:cNvPr>
          <p:cNvSpPr txBox="1"/>
          <p:nvPr/>
        </p:nvSpPr>
        <p:spPr>
          <a:xfrm>
            <a:off x="8277101" y="1959429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NL" dirty="0"/>
          </a:p>
        </p:txBody>
      </p:sp>
      <p:sp>
        <p:nvSpPr>
          <p:cNvPr id="5" name="Rectangle 34">
            <a:extLst>
              <a:ext uri="{FF2B5EF4-FFF2-40B4-BE49-F238E27FC236}">
                <a16:creationId xmlns:a16="http://schemas.microsoft.com/office/drawing/2014/main" id="{3A29BF03-BAFC-1B48-9382-CAF0FC1A1295}"/>
              </a:ext>
            </a:extLst>
          </p:cNvPr>
          <p:cNvSpPr/>
          <p:nvPr/>
        </p:nvSpPr>
        <p:spPr>
          <a:xfrm>
            <a:off x="1367028" y="3334753"/>
            <a:ext cx="9457944" cy="1905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endParaRPr lang="en-US" sz="1050" dirty="0"/>
          </a:p>
          <a:p>
            <a:pPr algn="ctr">
              <a:defRPr/>
            </a:pPr>
            <a:r>
              <a:rPr lang="en-US" sz="1400" dirty="0"/>
              <a:t>HARP C library</a:t>
            </a:r>
          </a:p>
        </p:txBody>
      </p:sp>
      <p:sp>
        <p:nvSpPr>
          <p:cNvPr id="6" name="Rectangle 41">
            <a:extLst>
              <a:ext uri="{FF2B5EF4-FFF2-40B4-BE49-F238E27FC236}">
                <a16:creationId xmlns:a16="http://schemas.microsoft.com/office/drawing/2014/main" id="{237FAC01-866E-9446-ABC8-B3DD2042FA1F}"/>
              </a:ext>
            </a:extLst>
          </p:cNvPr>
          <p:cNvSpPr/>
          <p:nvPr/>
        </p:nvSpPr>
        <p:spPr>
          <a:xfrm>
            <a:off x="5109972" y="2243569"/>
            <a:ext cx="1295400" cy="463550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 err="1"/>
              <a:t>harpconvert</a:t>
            </a:r>
            <a:endParaRPr lang="en-US" sz="1200" dirty="0"/>
          </a:p>
        </p:txBody>
      </p:sp>
      <p:sp>
        <p:nvSpPr>
          <p:cNvPr id="7" name="Rectangle 46">
            <a:extLst>
              <a:ext uri="{FF2B5EF4-FFF2-40B4-BE49-F238E27FC236}">
                <a16:creationId xmlns:a16="http://schemas.microsoft.com/office/drawing/2014/main" id="{FCE6261E-E4B6-EB43-8BB2-149119D28E8A}"/>
              </a:ext>
            </a:extLst>
          </p:cNvPr>
          <p:cNvSpPr/>
          <p:nvPr/>
        </p:nvSpPr>
        <p:spPr>
          <a:xfrm>
            <a:off x="2076976" y="4001440"/>
            <a:ext cx="3860528" cy="914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050" dirty="0"/>
              <a:t>Ingestion modules:</a:t>
            </a:r>
            <a:br>
              <a:rPr lang="en-US" sz="1050" dirty="0"/>
            </a:br>
            <a:r>
              <a:rPr lang="en-US" sz="1050" dirty="0"/>
              <a:t>Sentinel 5P, OMI/TES/MLS/HIRDLS, GOME-2/IASI, GOMOS/MIPAS/SCIAMACHY, GOSAT, Odin/OSIRIS, Atmospheric CCI, AEOLUS, </a:t>
            </a:r>
            <a:r>
              <a:rPr lang="en-US" sz="1050" dirty="0" err="1"/>
              <a:t>EarthCARE</a:t>
            </a:r>
            <a:r>
              <a:rPr lang="en-US" sz="1050" dirty="0"/>
              <a:t>, CAMS, NDACC, ...</a:t>
            </a:r>
          </a:p>
        </p:txBody>
      </p:sp>
      <p:sp>
        <p:nvSpPr>
          <p:cNvPr id="8" name="Rectangle 58">
            <a:extLst>
              <a:ext uri="{FF2B5EF4-FFF2-40B4-BE49-F238E27FC236}">
                <a16:creationId xmlns:a16="http://schemas.microsoft.com/office/drawing/2014/main" id="{F48109FC-37F0-4040-A793-0B377AE91800}"/>
              </a:ext>
            </a:extLst>
          </p:cNvPr>
          <p:cNvSpPr/>
          <p:nvPr/>
        </p:nvSpPr>
        <p:spPr>
          <a:xfrm>
            <a:off x="2519172" y="5324520"/>
            <a:ext cx="3657600" cy="52863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dirty="0"/>
              <a:t>CODA C library</a:t>
            </a:r>
          </a:p>
        </p:txBody>
      </p:sp>
      <p:sp>
        <p:nvSpPr>
          <p:cNvPr id="9" name="Rectangle 59">
            <a:extLst>
              <a:ext uri="{FF2B5EF4-FFF2-40B4-BE49-F238E27FC236}">
                <a16:creationId xmlns:a16="http://schemas.microsoft.com/office/drawing/2014/main" id="{432A77B9-5122-E842-8C36-6A96BDB0037E}"/>
              </a:ext>
            </a:extLst>
          </p:cNvPr>
          <p:cNvSpPr/>
          <p:nvPr/>
        </p:nvSpPr>
        <p:spPr>
          <a:xfrm>
            <a:off x="6367272" y="5324520"/>
            <a:ext cx="1360488" cy="522288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/>
              <a:t>HDF4 library</a:t>
            </a:r>
          </a:p>
        </p:txBody>
      </p:sp>
      <p:sp>
        <p:nvSpPr>
          <p:cNvPr id="10" name="Rectangle 60">
            <a:extLst>
              <a:ext uri="{FF2B5EF4-FFF2-40B4-BE49-F238E27FC236}">
                <a16:creationId xmlns:a16="http://schemas.microsoft.com/office/drawing/2014/main" id="{7AD68877-3744-CD43-82F5-601DF35A003A}"/>
              </a:ext>
            </a:extLst>
          </p:cNvPr>
          <p:cNvSpPr/>
          <p:nvPr/>
        </p:nvSpPr>
        <p:spPr>
          <a:xfrm>
            <a:off x="7853172" y="5324520"/>
            <a:ext cx="1379538" cy="522288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/>
              <a:t>HDF5 library</a:t>
            </a:r>
          </a:p>
        </p:txBody>
      </p:sp>
      <p:sp>
        <p:nvSpPr>
          <p:cNvPr id="11" name="Rectangle 61">
            <a:extLst>
              <a:ext uri="{FF2B5EF4-FFF2-40B4-BE49-F238E27FC236}">
                <a16:creationId xmlns:a16="http://schemas.microsoft.com/office/drawing/2014/main" id="{257C56E1-96EF-644D-BC78-2AB3902D9464}"/>
              </a:ext>
            </a:extLst>
          </p:cNvPr>
          <p:cNvSpPr/>
          <p:nvPr/>
        </p:nvSpPr>
        <p:spPr>
          <a:xfrm>
            <a:off x="5109972" y="2776969"/>
            <a:ext cx="1295400" cy="463550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 err="1"/>
              <a:t>harpmerge</a:t>
            </a:r>
            <a:endParaRPr lang="en-US" sz="1200" dirty="0"/>
          </a:p>
        </p:txBody>
      </p:sp>
      <p:sp>
        <p:nvSpPr>
          <p:cNvPr id="12" name="Rectangle 62">
            <a:extLst>
              <a:ext uri="{FF2B5EF4-FFF2-40B4-BE49-F238E27FC236}">
                <a16:creationId xmlns:a16="http://schemas.microsoft.com/office/drawing/2014/main" id="{903BA896-ED34-F840-8BAB-F2A6ACE43FD9}"/>
              </a:ext>
            </a:extLst>
          </p:cNvPr>
          <p:cNvSpPr/>
          <p:nvPr/>
        </p:nvSpPr>
        <p:spPr>
          <a:xfrm>
            <a:off x="6481572" y="2243569"/>
            <a:ext cx="1295400" cy="463550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 err="1"/>
              <a:t>harpdump</a:t>
            </a:r>
            <a:endParaRPr lang="en-US" sz="1200" dirty="0"/>
          </a:p>
        </p:txBody>
      </p:sp>
      <p:sp>
        <p:nvSpPr>
          <p:cNvPr id="13" name="Rectangle 64">
            <a:extLst>
              <a:ext uri="{FF2B5EF4-FFF2-40B4-BE49-F238E27FC236}">
                <a16:creationId xmlns:a16="http://schemas.microsoft.com/office/drawing/2014/main" id="{B79614F5-904A-9242-B3F9-AB6941EF7B2E}"/>
              </a:ext>
            </a:extLst>
          </p:cNvPr>
          <p:cNvSpPr/>
          <p:nvPr/>
        </p:nvSpPr>
        <p:spPr>
          <a:xfrm>
            <a:off x="7853172" y="2243569"/>
            <a:ext cx="1295400" cy="463550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 err="1"/>
              <a:t>harpcollocate</a:t>
            </a:r>
            <a:endParaRPr lang="en-US" sz="1200" dirty="0"/>
          </a:p>
        </p:txBody>
      </p:sp>
      <p:sp>
        <p:nvSpPr>
          <p:cNvPr id="14" name="Rectangle 66">
            <a:extLst>
              <a:ext uri="{FF2B5EF4-FFF2-40B4-BE49-F238E27FC236}">
                <a16:creationId xmlns:a16="http://schemas.microsoft.com/office/drawing/2014/main" id="{9A3FDB87-E001-2B40-8D80-B12E84587CEE}"/>
              </a:ext>
            </a:extLst>
          </p:cNvPr>
          <p:cNvSpPr/>
          <p:nvPr/>
        </p:nvSpPr>
        <p:spPr>
          <a:xfrm>
            <a:off x="6481572" y="2776969"/>
            <a:ext cx="1295400" cy="463550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 err="1"/>
              <a:t>harpcheck</a:t>
            </a:r>
            <a:endParaRPr lang="en-US" sz="1200" dirty="0"/>
          </a:p>
        </p:txBody>
      </p:sp>
      <p:sp>
        <p:nvSpPr>
          <p:cNvPr id="15" name="Rectangle 67">
            <a:extLst>
              <a:ext uri="{FF2B5EF4-FFF2-40B4-BE49-F238E27FC236}">
                <a16:creationId xmlns:a16="http://schemas.microsoft.com/office/drawing/2014/main" id="{F73374F2-D882-2242-A2E3-893A9F999445}"/>
              </a:ext>
            </a:extLst>
          </p:cNvPr>
          <p:cNvSpPr/>
          <p:nvPr/>
        </p:nvSpPr>
        <p:spPr>
          <a:xfrm>
            <a:off x="9224772" y="2243569"/>
            <a:ext cx="1295400" cy="46355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/>
              <a:t>other...</a:t>
            </a:r>
          </a:p>
        </p:txBody>
      </p:sp>
      <p:sp>
        <p:nvSpPr>
          <p:cNvPr id="16" name="Rectangle 68">
            <a:extLst>
              <a:ext uri="{FF2B5EF4-FFF2-40B4-BE49-F238E27FC236}">
                <a16:creationId xmlns:a16="http://schemas.microsoft.com/office/drawing/2014/main" id="{7ECF3A21-CC23-F940-AADA-498A71C5D714}"/>
              </a:ext>
            </a:extLst>
          </p:cNvPr>
          <p:cNvSpPr/>
          <p:nvPr/>
        </p:nvSpPr>
        <p:spPr>
          <a:xfrm>
            <a:off x="9224772" y="2776969"/>
            <a:ext cx="1295400" cy="46355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/>
              <a:t>other...</a:t>
            </a:r>
          </a:p>
        </p:txBody>
      </p:sp>
      <p:sp>
        <p:nvSpPr>
          <p:cNvPr id="17" name="Rectangle 70">
            <a:extLst>
              <a:ext uri="{FF2B5EF4-FFF2-40B4-BE49-F238E27FC236}">
                <a16:creationId xmlns:a16="http://schemas.microsoft.com/office/drawing/2014/main" id="{06BA50C3-80E8-084C-B453-595309DDDDD0}"/>
              </a:ext>
            </a:extLst>
          </p:cNvPr>
          <p:cNvSpPr/>
          <p:nvPr/>
        </p:nvSpPr>
        <p:spPr>
          <a:xfrm>
            <a:off x="6411468" y="3919969"/>
            <a:ext cx="1143000" cy="457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/>
              <a:t>Unit</a:t>
            </a:r>
          </a:p>
          <a:p>
            <a:pPr algn="ctr">
              <a:defRPr/>
            </a:pPr>
            <a:r>
              <a:rPr lang="en-US" sz="1200" dirty="0"/>
              <a:t>conversion</a:t>
            </a:r>
          </a:p>
        </p:txBody>
      </p:sp>
      <p:sp>
        <p:nvSpPr>
          <p:cNvPr id="18" name="Rectangle 71">
            <a:extLst>
              <a:ext uri="{FF2B5EF4-FFF2-40B4-BE49-F238E27FC236}">
                <a16:creationId xmlns:a16="http://schemas.microsoft.com/office/drawing/2014/main" id="{34154922-32B0-434A-B707-5051FD5EE193}"/>
              </a:ext>
            </a:extLst>
          </p:cNvPr>
          <p:cNvSpPr/>
          <p:nvPr/>
        </p:nvSpPr>
        <p:spPr>
          <a:xfrm>
            <a:off x="7706868" y="4529569"/>
            <a:ext cx="1143000" cy="457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 err="1"/>
              <a:t>Regridding</a:t>
            </a:r>
            <a:endParaRPr lang="en-US" sz="1200" dirty="0"/>
          </a:p>
        </p:txBody>
      </p:sp>
      <p:sp>
        <p:nvSpPr>
          <p:cNvPr id="19" name="Rectangle 72">
            <a:extLst>
              <a:ext uri="{FF2B5EF4-FFF2-40B4-BE49-F238E27FC236}">
                <a16:creationId xmlns:a16="http://schemas.microsoft.com/office/drawing/2014/main" id="{F5A04B6C-E363-9645-9531-970685B7AFEB}"/>
              </a:ext>
            </a:extLst>
          </p:cNvPr>
          <p:cNvSpPr/>
          <p:nvPr/>
        </p:nvSpPr>
        <p:spPr>
          <a:xfrm>
            <a:off x="7706868" y="3919969"/>
            <a:ext cx="1143000" cy="457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/>
              <a:t>Derived</a:t>
            </a:r>
          </a:p>
          <a:p>
            <a:pPr algn="ctr">
              <a:defRPr/>
            </a:pPr>
            <a:r>
              <a:rPr lang="en-US" sz="1200" dirty="0"/>
              <a:t>variables</a:t>
            </a:r>
          </a:p>
        </p:txBody>
      </p:sp>
      <p:sp>
        <p:nvSpPr>
          <p:cNvPr id="20" name="Rectangle 73">
            <a:extLst>
              <a:ext uri="{FF2B5EF4-FFF2-40B4-BE49-F238E27FC236}">
                <a16:creationId xmlns:a16="http://schemas.microsoft.com/office/drawing/2014/main" id="{EA659BF5-7AE1-8743-BE70-63A661FC107A}"/>
              </a:ext>
            </a:extLst>
          </p:cNvPr>
          <p:cNvSpPr/>
          <p:nvPr/>
        </p:nvSpPr>
        <p:spPr>
          <a:xfrm>
            <a:off x="9002268" y="4529569"/>
            <a:ext cx="1143000" cy="457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/>
              <a:t>Import/</a:t>
            </a:r>
          </a:p>
          <a:p>
            <a:pPr algn="ctr">
              <a:defRPr/>
            </a:pPr>
            <a:r>
              <a:rPr lang="en-US" sz="1200" dirty="0"/>
              <a:t>Export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DB287E7-9F0B-7F4A-AB49-7B85BDC70D07}"/>
              </a:ext>
            </a:extLst>
          </p:cNvPr>
          <p:cNvSpPr/>
          <p:nvPr/>
        </p:nvSpPr>
        <p:spPr>
          <a:xfrm>
            <a:off x="9002268" y="3919969"/>
            <a:ext cx="1143000" cy="457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/>
              <a:t>Collocation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E576C0B-DD22-D049-9B8B-8326CE687B32}"/>
              </a:ext>
            </a:extLst>
          </p:cNvPr>
          <p:cNvSpPr/>
          <p:nvPr/>
        </p:nvSpPr>
        <p:spPr>
          <a:xfrm>
            <a:off x="6411468" y="4529569"/>
            <a:ext cx="1143000" cy="457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/>
              <a:t>Filtering</a:t>
            </a:r>
          </a:p>
        </p:txBody>
      </p:sp>
      <p:sp>
        <p:nvSpPr>
          <p:cNvPr id="23" name="Rectangle 23">
            <a:extLst>
              <a:ext uri="{FF2B5EF4-FFF2-40B4-BE49-F238E27FC236}">
                <a16:creationId xmlns:a16="http://schemas.microsoft.com/office/drawing/2014/main" id="{54B75208-C1DD-044D-B61C-ABDCDF68F1F0}"/>
              </a:ext>
            </a:extLst>
          </p:cNvPr>
          <p:cNvSpPr/>
          <p:nvPr/>
        </p:nvSpPr>
        <p:spPr>
          <a:xfrm>
            <a:off x="2506472" y="2472169"/>
            <a:ext cx="774700" cy="60960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050" dirty="0"/>
              <a:t>Python interface</a:t>
            </a:r>
          </a:p>
        </p:txBody>
      </p:sp>
      <p:sp>
        <p:nvSpPr>
          <p:cNvPr id="24" name="Rectangle 68">
            <a:extLst>
              <a:ext uri="{FF2B5EF4-FFF2-40B4-BE49-F238E27FC236}">
                <a16:creationId xmlns:a16="http://schemas.microsoft.com/office/drawing/2014/main" id="{CDC846D8-AF34-1F4D-AE69-38745288E118}"/>
              </a:ext>
            </a:extLst>
          </p:cNvPr>
          <p:cNvSpPr/>
          <p:nvPr/>
        </p:nvSpPr>
        <p:spPr>
          <a:xfrm>
            <a:off x="7858732" y="2782116"/>
            <a:ext cx="1295400" cy="46355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/>
              <a:t>other...</a:t>
            </a:r>
          </a:p>
        </p:txBody>
      </p:sp>
      <p:sp>
        <p:nvSpPr>
          <p:cNvPr id="25" name="Rectangle 23">
            <a:extLst>
              <a:ext uri="{FF2B5EF4-FFF2-40B4-BE49-F238E27FC236}">
                <a16:creationId xmlns:a16="http://schemas.microsoft.com/office/drawing/2014/main" id="{6A3AA5BE-DE6B-2A4E-A346-80C7B072685B}"/>
              </a:ext>
            </a:extLst>
          </p:cNvPr>
          <p:cNvSpPr/>
          <p:nvPr/>
        </p:nvSpPr>
        <p:spPr>
          <a:xfrm>
            <a:off x="3358275" y="2477316"/>
            <a:ext cx="774700" cy="60960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050" dirty="0" err="1"/>
              <a:t>Matlab</a:t>
            </a:r>
            <a:r>
              <a:rPr lang="en-US" sz="1050" dirty="0"/>
              <a:t> interface</a:t>
            </a:r>
          </a:p>
        </p:txBody>
      </p:sp>
      <p:sp>
        <p:nvSpPr>
          <p:cNvPr id="26" name="Rectangle 23">
            <a:extLst>
              <a:ext uri="{FF2B5EF4-FFF2-40B4-BE49-F238E27FC236}">
                <a16:creationId xmlns:a16="http://schemas.microsoft.com/office/drawing/2014/main" id="{533526EF-F4B9-8A48-A478-29756654F75A}"/>
              </a:ext>
            </a:extLst>
          </p:cNvPr>
          <p:cNvSpPr/>
          <p:nvPr/>
        </p:nvSpPr>
        <p:spPr>
          <a:xfrm>
            <a:off x="4204920" y="2477316"/>
            <a:ext cx="774700" cy="60960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050" dirty="0"/>
              <a:t>IDL interface</a:t>
            </a:r>
          </a:p>
        </p:txBody>
      </p:sp>
      <p:sp>
        <p:nvSpPr>
          <p:cNvPr id="27" name="Rectangle 23">
            <a:extLst>
              <a:ext uri="{FF2B5EF4-FFF2-40B4-BE49-F238E27FC236}">
                <a16:creationId xmlns:a16="http://schemas.microsoft.com/office/drawing/2014/main" id="{2396E635-4455-AF46-82E4-43C5D99A9D80}"/>
              </a:ext>
            </a:extLst>
          </p:cNvPr>
          <p:cNvSpPr/>
          <p:nvPr/>
        </p:nvSpPr>
        <p:spPr>
          <a:xfrm>
            <a:off x="1655876" y="2472169"/>
            <a:ext cx="774700" cy="60960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050" dirty="0"/>
              <a:t>R interface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8BEB8555-3D7A-9109-A606-F388BEBFB5FC}"/>
              </a:ext>
            </a:extLst>
          </p:cNvPr>
          <p:cNvSpPr/>
          <p:nvPr/>
        </p:nvSpPr>
        <p:spPr>
          <a:xfrm>
            <a:off x="2220722" y="2127460"/>
            <a:ext cx="1346200" cy="1295400"/>
          </a:xfrm>
          <a:prstGeom prst="ellipse">
            <a:avLst/>
          </a:prstGeom>
          <a:noFill/>
          <a:ln w="508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5556271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6EC417-4AA3-9749-850A-EC72635A19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Atmosphere Virtual Lab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B50FBC-13F8-0147-91F2-7308FEA56B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NL" sz="2400" dirty="0"/>
              <a:t>HARP is not just software, but also a set of conventions: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NL" sz="2400" dirty="0"/>
              <a:t>simple data structure like netcdf (product with variables; no grouping)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NL" sz="2400" dirty="0"/>
              <a:t>global attributes, variable attributes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NL" sz="2400" dirty="0"/>
              <a:t>similar/complementary to e.g. netCDF-CF, but not fully compatible (CF couples dimensions to coordinate variables; HARP keeps these fully separate)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NL" sz="2400" dirty="0"/>
              <a:t>variable naming convention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NL" sz="2400" dirty="0"/>
              <a:t>similar things should be named similarly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NL" sz="2400" dirty="0"/>
              <a:t>different things should be named differently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NL" sz="2400" dirty="0"/>
              <a:t>measurements from different instruments or different retrieval algorithms belong in different files (allows use of same variable name)</a:t>
            </a:r>
          </a:p>
          <a:p>
            <a:pPr marL="0" indent="0"/>
            <a:r>
              <a:rPr lang="en-GB" sz="2400" i="1" dirty="0"/>
              <a:t>http://</a:t>
            </a:r>
            <a:r>
              <a:rPr lang="en-GB" sz="2400" i="1" dirty="0" err="1"/>
              <a:t>stcorp.github.io</a:t>
            </a:r>
            <a:r>
              <a:rPr lang="en-GB" sz="2400" i="1" dirty="0"/>
              <a:t>/harp/doc/html/conventions/</a:t>
            </a:r>
            <a:r>
              <a:rPr lang="en-GB" sz="2400" i="1" dirty="0" err="1"/>
              <a:t>index.html</a:t>
            </a:r>
            <a:endParaRPr lang="en-NL" sz="2400" i="1" dirty="0"/>
          </a:p>
          <a:p>
            <a:pPr>
              <a:buFont typeface="Arial" panose="020B0604020202020204" pitchFamily="34" charset="0"/>
              <a:buChar char="•"/>
            </a:pPr>
            <a:endParaRPr lang="en-NL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F1359BB-26C8-D140-B846-9B3338C4449F}"/>
              </a:ext>
            </a:extLst>
          </p:cNvPr>
          <p:cNvSpPr txBox="1"/>
          <p:nvPr/>
        </p:nvSpPr>
        <p:spPr>
          <a:xfrm>
            <a:off x="8277101" y="1959429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14519323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6EC417-4AA3-9749-850A-EC72635A19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Atmosphere Virtual Lab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B50FBC-13F8-0147-91F2-7308FEA56B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endParaRPr lang="en-NL" sz="2400" dirty="0"/>
          </a:p>
          <a:p>
            <a:pPr>
              <a:buFont typeface="Arial" panose="020B0604020202020204" pitchFamily="34" charset="0"/>
              <a:buChar char="•"/>
            </a:pPr>
            <a:endParaRPr lang="en-NL" sz="2400" dirty="0"/>
          </a:p>
          <a:p>
            <a:pPr>
              <a:buFont typeface="Arial" panose="020B0604020202020204" pitchFamily="34" charset="0"/>
              <a:buChar char="•"/>
            </a:pPr>
            <a:endParaRPr lang="en-NL" sz="2400" dirty="0"/>
          </a:p>
          <a:p>
            <a:pPr>
              <a:buFont typeface="Arial" panose="020B0604020202020204" pitchFamily="34" charset="0"/>
              <a:buChar char="•"/>
            </a:pPr>
            <a:endParaRPr lang="en-NL" sz="2400" dirty="0"/>
          </a:p>
          <a:p>
            <a:pPr>
              <a:buFont typeface="Arial" panose="020B0604020202020204" pitchFamily="34" charset="0"/>
              <a:buChar char="•"/>
            </a:pPr>
            <a:endParaRPr lang="en-NL" sz="2400" dirty="0"/>
          </a:p>
          <a:p>
            <a:pPr>
              <a:buFont typeface="Arial" panose="020B0604020202020204" pitchFamily="34" charset="0"/>
              <a:buChar char="•"/>
            </a:pPr>
            <a:endParaRPr lang="en-NL" sz="2400" dirty="0"/>
          </a:p>
          <a:p>
            <a:pPr>
              <a:buFont typeface="Arial" panose="020B0604020202020204" pitchFamily="34" charset="0"/>
              <a:buChar char="•"/>
            </a:pPr>
            <a:endParaRPr lang="en-NL" sz="2400" dirty="0"/>
          </a:p>
          <a:p>
            <a:pPr marL="0" indent="0"/>
            <a:endParaRPr lang="en-NL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F1359BB-26C8-D140-B846-9B3338C4449F}"/>
              </a:ext>
            </a:extLst>
          </p:cNvPr>
          <p:cNvSpPr txBox="1"/>
          <p:nvPr/>
        </p:nvSpPr>
        <p:spPr>
          <a:xfrm>
            <a:off x="8277101" y="1959429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NL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B45FCA2-B9FB-7069-3AFE-EF3F808EEB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075" y="882192"/>
            <a:ext cx="11289109" cy="4902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5652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6EC417-4AA3-9749-850A-EC72635A19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Atmosphere Virtual Lab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B50FBC-13F8-0147-91F2-7308FEA56B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endParaRPr lang="en-NL" sz="2400" dirty="0"/>
          </a:p>
          <a:p>
            <a:pPr>
              <a:buFont typeface="Arial" panose="020B0604020202020204" pitchFamily="34" charset="0"/>
              <a:buChar char="•"/>
            </a:pPr>
            <a:endParaRPr lang="en-NL" sz="2400" dirty="0"/>
          </a:p>
          <a:p>
            <a:pPr>
              <a:buFont typeface="Arial" panose="020B0604020202020204" pitchFamily="34" charset="0"/>
              <a:buChar char="•"/>
            </a:pPr>
            <a:endParaRPr lang="en-NL" sz="2400" dirty="0"/>
          </a:p>
          <a:p>
            <a:pPr>
              <a:buFont typeface="Arial" panose="020B0604020202020204" pitchFamily="34" charset="0"/>
              <a:buChar char="•"/>
            </a:pPr>
            <a:endParaRPr lang="en-NL" sz="2400" dirty="0"/>
          </a:p>
          <a:p>
            <a:pPr>
              <a:buFont typeface="Arial" panose="020B0604020202020204" pitchFamily="34" charset="0"/>
              <a:buChar char="•"/>
            </a:pPr>
            <a:endParaRPr lang="en-NL" sz="2400" dirty="0"/>
          </a:p>
          <a:p>
            <a:pPr>
              <a:buFont typeface="Arial" panose="020B0604020202020204" pitchFamily="34" charset="0"/>
              <a:buChar char="•"/>
            </a:pPr>
            <a:endParaRPr lang="en-NL" sz="2400" dirty="0"/>
          </a:p>
          <a:p>
            <a:pPr>
              <a:buFont typeface="Arial" panose="020B0604020202020204" pitchFamily="34" charset="0"/>
              <a:buChar char="•"/>
            </a:pPr>
            <a:endParaRPr lang="en-NL" sz="2400" dirty="0"/>
          </a:p>
          <a:p>
            <a:pPr marL="0" indent="0"/>
            <a:endParaRPr lang="en-NL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F1359BB-26C8-D140-B846-9B3338C4449F}"/>
              </a:ext>
            </a:extLst>
          </p:cNvPr>
          <p:cNvSpPr txBox="1"/>
          <p:nvPr/>
        </p:nvSpPr>
        <p:spPr>
          <a:xfrm>
            <a:off x="8277101" y="1959429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NL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3AF5A89-BC71-1CAA-1811-6B3DE0718C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925" y="1306440"/>
            <a:ext cx="11440150" cy="4692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6208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6EC417-4AA3-9749-850A-EC72635A19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Atmosphere Virtual Lab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B50FBC-13F8-0147-91F2-7308FEA56B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/>
            <a:r>
              <a:rPr lang="en-NL" sz="2400" dirty="0"/>
              <a:t>EarthCARE specific considerations: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NL" sz="2400" dirty="0"/>
              <a:t>ice_water_content and ice_water_path vs</a:t>
            </a:r>
            <a:br>
              <a:rPr lang="en-NL" sz="2400" dirty="0"/>
            </a:br>
            <a:r>
              <a:rPr lang="en-NL" sz="2400" dirty="0"/>
              <a:t>ice_water_density and ice_water_column_density</a:t>
            </a:r>
            <a:br>
              <a:rPr lang="en-NL" sz="2400" dirty="0"/>
            </a:br>
            <a:r>
              <a:rPr lang="en-NL" sz="2400" dirty="0"/>
              <a:t>consistency with other quantities:</a:t>
            </a:r>
            <a:br>
              <a:rPr lang="en-NL" sz="2400" dirty="0"/>
            </a:br>
            <a:r>
              <a:rPr lang="en-NL" sz="2400" dirty="0"/>
              <a:t>	H2O_density, H2O_column_density</a:t>
            </a:r>
            <a:br>
              <a:rPr lang="en-NL" sz="2400" dirty="0"/>
            </a:br>
            <a:r>
              <a:rPr lang="en-NL" sz="2400" dirty="0"/>
              <a:t>	H2O is sum of water components (water_vapor, rain_water, liquid_water, …)</a:t>
            </a:r>
            <a:br>
              <a:rPr lang="en-NL" sz="2400" dirty="0"/>
            </a:br>
            <a:r>
              <a:rPr lang="en-NL" sz="2400" dirty="0"/>
              <a:t>	HARP has built in algorithm to create x_column_density from x_density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400" dirty="0" err="1"/>
              <a:t>si</a:t>
            </a:r>
            <a:r>
              <a:rPr lang="en-NL" sz="2400" dirty="0"/>
              <a:t>milar: aerosol_mass_content vs aerosol_density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400" dirty="0"/>
              <a:t>distinction between 'molecules’ and 'particles’:</a:t>
            </a:r>
            <a:br>
              <a:rPr lang="en-NL" sz="2400" dirty="0"/>
            </a:br>
            <a:r>
              <a:rPr lang="en-GB" sz="2400" dirty="0" err="1"/>
              <a:t>liquid_water_number_density</a:t>
            </a:r>
            <a:r>
              <a:rPr lang="en-GB" sz="2400" dirty="0"/>
              <a:t> (number of molecules) vs </a:t>
            </a:r>
            <a:r>
              <a:rPr lang="en-GB" sz="2400" dirty="0" err="1"/>
              <a:t>liquid_particle_number_density</a:t>
            </a:r>
            <a:r>
              <a:rPr lang="en-GB" sz="2400" dirty="0"/>
              <a:t> (number of droplets)</a:t>
            </a:r>
            <a:br>
              <a:rPr lang="en-GB" sz="2400" dirty="0"/>
            </a:br>
            <a:r>
              <a:rPr lang="en-GB" sz="2400" dirty="0"/>
              <a:t>So '</a:t>
            </a:r>
            <a:r>
              <a:rPr lang="en-GB" sz="2400" dirty="0" err="1"/>
              <a:t>liquid_effictive_radius</a:t>
            </a:r>
            <a:r>
              <a:rPr lang="en-GB" sz="2400" dirty="0"/>
              <a:t>' -&gt; '</a:t>
            </a:r>
            <a:r>
              <a:rPr lang="en-GB" sz="2400" dirty="0" err="1"/>
              <a:t>liquid_particle_effective_radius</a:t>
            </a:r>
            <a:r>
              <a:rPr lang="en-GB" sz="2400" dirty="0"/>
              <a:t>'</a:t>
            </a:r>
            <a:endParaRPr lang="en-NL" sz="2400" dirty="0"/>
          </a:p>
          <a:p>
            <a:pPr>
              <a:buFont typeface="Arial" panose="020B0604020202020204" pitchFamily="34" charset="0"/>
              <a:buChar char="•"/>
            </a:pPr>
            <a:endParaRPr lang="en-NL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F1359BB-26C8-D140-B846-9B3338C4449F}"/>
              </a:ext>
            </a:extLst>
          </p:cNvPr>
          <p:cNvSpPr txBox="1"/>
          <p:nvPr/>
        </p:nvSpPr>
        <p:spPr>
          <a:xfrm>
            <a:off x="8277101" y="1959429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30489092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6EC417-4AA3-9749-850A-EC72635A19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Atmosphere Virtual Lab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B50FBC-13F8-0147-91F2-7308FEA56B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/>
            <a:r>
              <a:rPr lang="en-NL" sz="2400" dirty="0"/>
              <a:t>EarthCARE specific considerations: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l-NL" sz="2400" dirty="0"/>
              <a:t>Heights in </a:t>
            </a:r>
            <a:r>
              <a:rPr lang="nl-NL" sz="2400" dirty="0" err="1"/>
              <a:t>EarthCARE</a:t>
            </a:r>
            <a:r>
              <a:rPr lang="nl-NL" sz="2400" dirty="0"/>
              <a:t> are </a:t>
            </a:r>
            <a:r>
              <a:rPr lang="nl-NL" sz="2400" dirty="0" err="1"/>
              <a:t>with</a:t>
            </a:r>
            <a:r>
              <a:rPr lang="nl-NL" sz="2400" dirty="0"/>
              <a:t> </a:t>
            </a:r>
            <a:r>
              <a:rPr lang="nl-NL" sz="2400" dirty="0" err="1"/>
              <a:t>regard</a:t>
            </a:r>
            <a:r>
              <a:rPr lang="nl-NL" sz="2400" dirty="0"/>
              <a:t> </a:t>
            </a:r>
            <a:r>
              <a:rPr lang="nl-NL" sz="2400" dirty="0" err="1"/>
              <a:t>to</a:t>
            </a:r>
            <a:r>
              <a:rPr lang="nl-NL" sz="2400" dirty="0"/>
              <a:t> </a:t>
            </a:r>
            <a:r>
              <a:rPr lang="nl-NL" sz="2400" dirty="0" err="1"/>
              <a:t>reference</a:t>
            </a:r>
            <a:r>
              <a:rPr lang="nl-NL" sz="2400" dirty="0"/>
              <a:t> </a:t>
            </a:r>
            <a:r>
              <a:rPr lang="nl-NL" sz="2400" dirty="0" err="1"/>
              <a:t>ellipsoid</a:t>
            </a:r>
            <a:br>
              <a:rPr lang="nl-NL" sz="2400" dirty="0"/>
            </a:br>
            <a:r>
              <a:rPr lang="nl-NL" sz="2400" dirty="0"/>
              <a:t>but </a:t>
            </a:r>
            <a:r>
              <a:rPr lang="nl-NL" sz="2400" dirty="0" err="1"/>
              <a:t>altitudes</a:t>
            </a:r>
            <a:r>
              <a:rPr lang="nl-NL" sz="2400" dirty="0"/>
              <a:t> are </a:t>
            </a:r>
            <a:r>
              <a:rPr lang="nl-NL" sz="2400" dirty="0" err="1"/>
              <a:t>with</a:t>
            </a:r>
            <a:r>
              <a:rPr lang="nl-NL" sz="2400" dirty="0"/>
              <a:t> </a:t>
            </a:r>
            <a:r>
              <a:rPr lang="nl-NL" sz="2400" dirty="0" err="1"/>
              <a:t>regard</a:t>
            </a:r>
            <a:r>
              <a:rPr lang="nl-NL" sz="2400" dirty="0"/>
              <a:t> </a:t>
            </a:r>
            <a:r>
              <a:rPr lang="nl-NL" sz="2400" dirty="0" err="1"/>
              <a:t>to</a:t>
            </a:r>
            <a:r>
              <a:rPr lang="nl-NL" sz="2400" dirty="0"/>
              <a:t> MSS/</a:t>
            </a:r>
            <a:r>
              <a:rPr lang="nl-NL" sz="2400" dirty="0" err="1"/>
              <a:t>Geoid</a:t>
            </a:r>
            <a:br>
              <a:rPr lang="nl-NL" sz="2400" dirty="0"/>
            </a:br>
            <a:r>
              <a:rPr lang="nl-NL" sz="2400" dirty="0"/>
              <a:t>Every </a:t>
            </a:r>
            <a:r>
              <a:rPr lang="nl-NL" sz="2400" dirty="0" err="1"/>
              <a:t>other</a:t>
            </a:r>
            <a:r>
              <a:rPr lang="nl-NL" sz="2400" dirty="0"/>
              <a:t> product </a:t>
            </a:r>
            <a:r>
              <a:rPr lang="nl-NL" sz="2400" dirty="0" err="1"/>
              <a:t>either</a:t>
            </a:r>
            <a:r>
              <a:rPr lang="nl-NL" sz="2400" dirty="0"/>
              <a:t> </a:t>
            </a:r>
            <a:r>
              <a:rPr lang="nl-NL" sz="2400" dirty="0" err="1"/>
              <a:t>uses</a:t>
            </a:r>
            <a:r>
              <a:rPr lang="nl-NL" sz="2400" dirty="0"/>
              <a:t> </a:t>
            </a:r>
            <a:r>
              <a:rPr lang="nl-NL" sz="2400" dirty="0" err="1"/>
              <a:t>Geoid</a:t>
            </a:r>
            <a:r>
              <a:rPr lang="nl-NL" sz="2400" dirty="0"/>
              <a:t> as </a:t>
            </a:r>
            <a:r>
              <a:rPr lang="nl-NL" sz="2400" dirty="0" err="1"/>
              <a:t>reference</a:t>
            </a:r>
            <a:r>
              <a:rPr lang="nl-NL" sz="2400" dirty="0"/>
              <a:t> (=</a:t>
            </a:r>
            <a:r>
              <a:rPr lang="nl-NL" sz="2400" dirty="0" err="1"/>
              <a:t>altitudes</a:t>
            </a:r>
            <a:r>
              <a:rPr lang="nl-NL" sz="2400" dirty="0"/>
              <a:t>) or </a:t>
            </a:r>
            <a:r>
              <a:rPr lang="nl-NL" sz="2400" dirty="0" err="1"/>
              <a:t>provides</a:t>
            </a:r>
            <a:r>
              <a:rPr lang="nl-NL" sz="2400" dirty="0"/>
              <a:t> a </a:t>
            </a:r>
            <a:r>
              <a:rPr lang="nl-NL" sz="2400" dirty="0" err="1"/>
              <a:t>conversion</a:t>
            </a:r>
            <a:r>
              <a:rPr lang="nl-NL" sz="2400" dirty="0"/>
              <a:t> factor (</a:t>
            </a:r>
            <a:r>
              <a:rPr lang="nl-NL" sz="2400" dirty="0" err="1"/>
              <a:t>geoid</a:t>
            </a:r>
            <a:r>
              <a:rPr lang="nl-NL" sz="2400" dirty="0"/>
              <a:t> </a:t>
            </a:r>
            <a:r>
              <a:rPr lang="nl-NL" sz="2400" dirty="0" err="1"/>
              <a:t>height</a:t>
            </a:r>
            <a:r>
              <a:rPr lang="nl-NL" sz="2400" dirty="0"/>
              <a:t> </a:t>
            </a:r>
            <a:r>
              <a:rPr lang="nl-NL" sz="2400" dirty="0" err="1"/>
              <a:t>wrt</a:t>
            </a:r>
            <a:r>
              <a:rPr lang="nl-NL" sz="2400" dirty="0"/>
              <a:t> </a:t>
            </a:r>
            <a:r>
              <a:rPr lang="nl-NL" sz="2400" dirty="0" err="1"/>
              <a:t>reference</a:t>
            </a:r>
            <a:r>
              <a:rPr lang="nl-NL" sz="2400" dirty="0"/>
              <a:t> </a:t>
            </a:r>
            <a:r>
              <a:rPr lang="nl-NL" sz="2400" dirty="0" err="1"/>
              <a:t>ellipsoid</a:t>
            </a:r>
            <a:r>
              <a:rPr lang="nl-NL" sz="2400" dirty="0"/>
              <a:t>): </a:t>
            </a:r>
            <a:r>
              <a:rPr lang="nl-NL" sz="2400" dirty="0" err="1"/>
              <a:t>Aeolus</a:t>
            </a:r>
            <a:r>
              <a:rPr lang="nl-NL" sz="2400" dirty="0"/>
              <a:t>, </a:t>
            </a:r>
            <a:r>
              <a:rPr lang="nl-NL" sz="2400" dirty="0" err="1"/>
              <a:t>Cloudsat</a:t>
            </a:r>
            <a:r>
              <a:rPr lang="nl-NL" sz="2400" dirty="0"/>
              <a:t>, </a:t>
            </a:r>
            <a:r>
              <a:rPr lang="nl-NL" sz="2400" dirty="0" err="1"/>
              <a:t>Calipso</a:t>
            </a:r>
            <a:r>
              <a:rPr lang="nl-NL" sz="2400" dirty="0"/>
              <a:t>, </a:t>
            </a:r>
            <a:r>
              <a:rPr lang="nl-NL" sz="2400" dirty="0" err="1"/>
              <a:t>Earlinet</a:t>
            </a:r>
            <a:r>
              <a:rPr lang="nl-NL" sz="2400" dirty="0"/>
              <a:t>, Cloudnet, GEOMS</a:t>
            </a:r>
            <a:br>
              <a:rPr lang="nl-NL" sz="2400" dirty="0"/>
            </a:br>
            <a:r>
              <a:rPr lang="nl-NL" sz="2400" dirty="0" err="1"/>
              <a:t>This</a:t>
            </a:r>
            <a:r>
              <a:rPr lang="nl-NL" sz="2400" dirty="0"/>
              <a:t> </a:t>
            </a:r>
            <a:r>
              <a:rPr lang="nl-NL" sz="2400" dirty="0" err="1"/>
              <a:t>will</a:t>
            </a:r>
            <a:r>
              <a:rPr lang="nl-NL" sz="2400" dirty="0"/>
              <a:t> </a:t>
            </a:r>
            <a:r>
              <a:rPr lang="nl-NL" sz="2400" dirty="0" err="1"/>
              <a:t>become</a:t>
            </a:r>
            <a:r>
              <a:rPr lang="nl-NL" sz="2400" dirty="0"/>
              <a:t> a </a:t>
            </a:r>
            <a:r>
              <a:rPr lang="nl-NL" sz="2400" dirty="0" err="1"/>
              <a:t>validition</a:t>
            </a:r>
            <a:r>
              <a:rPr lang="nl-NL" sz="2400" dirty="0"/>
              <a:t> </a:t>
            </a:r>
            <a:r>
              <a:rPr lang="nl-NL" sz="2400" dirty="0" err="1"/>
              <a:t>problem</a:t>
            </a:r>
            <a:r>
              <a:rPr lang="nl-NL" sz="2400" dirty="0"/>
              <a:t>!</a:t>
            </a:r>
            <a:br>
              <a:rPr lang="nl-NL" sz="2400" dirty="0"/>
            </a:br>
            <a:r>
              <a:rPr lang="nl-NL" sz="2400" dirty="0"/>
              <a:t>ESA </a:t>
            </a:r>
            <a:r>
              <a:rPr lang="nl-NL" sz="2400" dirty="0" err="1"/>
              <a:t>mentioned</a:t>
            </a:r>
            <a:r>
              <a:rPr lang="nl-NL" sz="2400" dirty="0"/>
              <a:t> </a:t>
            </a:r>
            <a:r>
              <a:rPr lang="nl-NL" sz="2400" dirty="0" err="1"/>
              <a:t>that</a:t>
            </a:r>
            <a:r>
              <a:rPr lang="nl-NL" sz="2400" dirty="0"/>
              <a:t> product formats </a:t>
            </a:r>
            <a:r>
              <a:rPr lang="nl-NL" sz="2400" dirty="0" err="1"/>
              <a:t>will</a:t>
            </a:r>
            <a:r>
              <a:rPr lang="nl-NL" sz="2400" dirty="0"/>
              <a:t> </a:t>
            </a:r>
            <a:r>
              <a:rPr lang="nl-NL" sz="2400" dirty="0" err="1"/>
              <a:t>be</a:t>
            </a:r>
            <a:r>
              <a:rPr lang="nl-NL" sz="2400" dirty="0"/>
              <a:t> </a:t>
            </a:r>
            <a:r>
              <a:rPr lang="nl-NL" sz="2400" dirty="0" err="1"/>
              <a:t>updated</a:t>
            </a:r>
            <a:r>
              <a:rPr lang="nl-NL" sz="2400" dirty="0"/>
              <a:t> </a:t>
            </a:r>
            <a:r>
              <a:rPr lang="nl-NL" sz="2400" dirty="0" err="1"/>
              <a:t>to</a:t>
            </a:r>
            <a:r>
              <a:rPr lang="nl-NL" sz="2400" dirty="0"/>
              <a:t> </a:t>
            </a:r>
            <a:r>
              <a:rPr lang="nl-NL" sz="2400" dirty="0" err="1"/>
              <a:t>use</a:t>
            </a:r>
            <a:r>
              <a:rPr lang="nl-NL" sz="2400" dirty="0"/>
              <a:t> </a:t>
            </a:r>
            <a:r>
              <a:rPr lang="nl-NL" sz="2400" dirty="0" err="1"/>
              <a:t>Geoid</a:t>
            </a:r>
            <a:r>
              <a:rPr lang="nl-NL" sz="2400" dirty="0"/>
              <a:t> as </a:t>
            </a:r>
            <a:r>
              <a:rPr lang="nl-NL" sz="2400" dirty="0" err="1"/>
              <a:t>reference</a:t>
            </a:r>
            <a:r>
              <a:rPr lang="nl-NL" sz="2400" dirty="0"/>
              <a:t> </a:t>
            </a:r>
            <a:r>
              <a:rPr lang="nl-NL" sz="2400" dirty="0" err="1"/>
              <a:t>height</a:t>
            </a:r>
            <a:r>
              <a:rPr lang="nl-NL" sz="2400" dirty="0"/>
              <a:t>.</a:t>
            </a:r>
            <a:br>
              <a:rPr lang="nl-NL" sz="2400" dirty="0"/>
            </a:br>
            <a:r>
              <a:rPr lang="nl-NL" sz="2400" dirty="0" err="1"/>
              <a:t>Current</a:t>
            </a:r>
            <a:r>
              <a:rPr lang="nl-NL" sz="2400" dirty="0"/>
              <a:t> HARP </a:t>
            </a:r>
            <a:r>
              <a:rPr lang="nl-NL" sz="2400" dirty="0" err="1"/>
              <a:t>implementation</a:t>
            </a:r>
            <a:r>
              <a:rPr lang="nl-NL" sz="2400" dirty="0"/>
              <a:t> </a:t>
            </a:r>
            <a:r>
              <a:rPr lang="nl-NL" sz="2400" dirty="0" err="1"/>
              <a:t>maps</a:t>
            </a:r>
            <a:r>
              <a:rPr lang="nl-NL" sz="2400" dirty="0"/>
              <a:t> </a:t>
            </a:r>
            <a:r>
              <a:rPr lang="nl-NL" sz="2400" dirty="0" err="1"/>
              <a:t>height</a:t>
            </a:r>
            <a:r>
              <a:rPr lang="nl-NL" sz="2400" dirty="0"/>
              <a:t> </a:t>
            </a:r>
            <a:r>
              <a:rPr lang="nl-NL" sz="2400" dirty="0" err="1"/>
              <a:t>wrt</a:t>
            </a:r>
            <a:r>
              <a:rPr lang="nl-NL" sz="2400" dirty="0"/>
              <a:t> </a:t>
            </a:r>
            <a:r>
              <a:rPr lang="nl-NL" sz="2400" dirty="0" err="1"/>
              <a:t>reference</a:t>
            </a:r>
            <a:r>
              <a:rPr lang="nl-NL" sz="2400" dirty="0"/>
              <a:t> </a:t>
            </a:r>
            <a:r>
              <a:rPr lang="nl-NL" sz="2400" dirty="0" err="1"/>
              <a:t>ellipsoid</a:t>
            </a:r>
            <a:r>
              <a:rPr lang="nl-NL" sz="2400" dirty="0"/>
              <a:t> </a:t>
            </a:r>
            <a:r>
              <a:rPr lang="nl-NL" sz="2400" dirty="0" err="1"/>
              <a:t>to</a:t>
            </a:r>
            <a:r>
              <a:rPr lang="nl-NL" sz="2400" dirty="0"/>
              <a:t> </a:t>
            </a:r>
            <a:r>
              <a:rPr lang="nl-NL" sz="2400" dirty="0" err="1"/>
              <a:t>altitude</a:t>
            </a:r>
            <a:r>
              <a:rPr lang="nl-NL" sz="2400" dirty="0"/>
              <a:t> as </a:t>
            </a:r>
            <a:r>
              <a:rPr lang="nl-NL" sz="2400" dirty="0" err="1"/>
              <a:t>temporary</a:t>
            </a:r>
            <a:r>
              <a:rPr lang="nl-NL" sz="2400" dirty="0"/>
              <a:t> solution. </a:t>
            </a:r>
            <a:r>
              <a:rPr lang="nl-NL" sz="2400" dirty="0" err="1"/>
              <a:t>This</a:t>
            </a:r>
            <a:r>
              <a:rPr lang="nl-NL" sz="2400" dirty="0"/>
              <a:t> </a:t>
            </a:r>
            <a:r>
              <a:rPr lang="nl-NL" sz="2400" dirty="0" err="1"/>
              <a:t>will</a:t>
            </a:r>
            <a:r>
              <a:rPr lang="nl-NL" sz="2400" dirty="0"/>
              <a:t> </a:t>
            </a:r>
            <a:r>
              <a:rPr lang="nl-NL" sz="2400" dirty="0" err="1"/>
              <a:t>be</a:t>
            </a:r>
            <a:r>
              <a:rPr lang="nl-NL" sz="2400" dirty="0"/>
              <a:t> </a:t>
            </a:r>
            <a:r>
              <a:rPr lang="nl-NL" sz="2400" dirty="0" err="1"/>
              <a:t>fixed</a:t>
            </a:r>
            <a:r>
              <a:rPr lang="nl-NL" sz="2400" dirty="0"/>
              <a:t> </a:t>
            </a:r>
            <a:r>
              <a:rPr lang="nl-NL" sz="2400" dirty="0" err="1"/>
              <a:t>once</a:t>
            </a:r>
            <a:r>
              <a:rPr lang="nl-NL" sz="2400" dirty="0"/>
              <a:t> product formats get </a:t>
            </a:r>
            <a:r>
              <a:rPr lang="nl-NL" sz="2400" dirty="0" err="1"/>
              <a:t>updated</a:t>
            </a:r>
            <a:r>
              <a:rPr lang="nl-NL" sz="2400" dirty="0"/>
              <a:t>.</a:t>
            </a:r>
            <a:endParaRPr lang="en-NL" sz="2400" dirty="0"/>
          </a:p>
          <a:p>
            <a:pPr>
              <a:buFont typeface="Arial" panose="020B0604020202020204" pitchFamily="34" charset="0"/>
              <a:buChar char="•"/>
            </a:pPr>
            <a:endParaRPr lang="en-NL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F1359BB-26C8-D140-B846-9B3338C4449F}"/>
              </a:ext>
            </a:extLst>
          </p:cNvPr>
          <p:cNvSpPr txBox="1"/>
          <p:nvPr/>
        </p:nvSpPr>
        <p:spPr>
          <a:xfrm>
            <a:off x="8277101" y="1959429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36207321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6EC417-4AA3-9749-850A-EC72635A19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Atmosphere Virtual Lab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B50FBC-13F8-0147-91F2-7308FEA56B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/>
            <a:endParaRPr lang="en-NL" sz="2400" dirty="0"/>
          </a:p>
          <a:p>
            <a:pPr marL="0" indent="0"/>
            <a:endParaRPr lang="en-NL" sz="2400" dirty="0"/>
          </a:p>
          <a:p>
            <a:pPr marL="0" indent="0"/>
            <a:endParaRPr lang="en-NL" sz="2400" dirty="0"/>
          </a:p>
          <a:p>
            <a:pPr marL="0" indent="0"/>
            <a:endParaRPr lang="en-NL" sz="2400" dirty="0"/>
          </a:p>
          <a:p>
            <a:pPr marL="0" indent="0" algn="ctr"/>
            <a:r>
              <a:rPr lang="en-NL" sz="4400" dirty="0"/>
              <a:t>DEMO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F1359BB-26C8-D140-B846-9B3338C4449F}"/>
              </a:ext>
            </a:extLst>
          </p:cNvPr>
          <p:cNvSpPr txBox="1"/>
          <p:nvPr/>
        </p:nvSpPr>
        <p:spPr>
          <a:xfrm>
            <a:off x="8277101" y="1959429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24576807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6EC417-4AA3-9749-850A-EC72635A19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Atmosphere Virtual Lab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16E2E2B-480D-254E-8EDD-993ACA4D1D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80220" y="1705643"/>
            <a:ext cx="7208528" cy="4437495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F1359BB-26C8-D140-B846-9B3338C4449F}"/>
              </a:ext>
            </a:extLst>
          </p:cNvPr>
          <p:cNvSpPr txBox="1"/>
          <p:nvPr/>
        </p:nvSpPr>
        <p:spPr>
          <a:xfrm>
            <a:off x="8277101" y="1959429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NL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C9A7C2C-64D9-3648-B6C5-9944686C4558}"/>
              </a:ext>
            </a:extLst>
          </p:cNvPr>
          <p:cNvSpPr txBox="1"/>
          <p:nvPr/>
        </p:nvSpPr>
        <p:spPr>
          <a:xfrm>
            <a:off x="2977903" y="5880350"/>
            <a:ext cx="62361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/>
              <a:t>https://forum.atmospherictoolbox.org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FBDF64E-BBA3-2BBB-1985-35C3AEEE7B3E}"/>
              </a:ext>
            </a:extLst>
          </p:cNvPr>
          <p:cNvSpPr txBox="1"/>
          <p:nvPr/>
        </p:nvSpPr>
        <p:spPr>
          <a:xfrm>
            <a:off x="296334" y="1074484"/>
            <a:ext cx="60837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N</a:t>
            </a:r>
            <a:r>
              <a:rPr lang="en-NL" dirty="0"/>
              <a:t>ew harp 1.19 release later this week</a:t>
            </a:r>
          </a:p>
        </p:txBody>
      </p:sp>
    </p:spTree>
    <p:extLst>
      <p:ext uri="{BB962C8B-B14F-4D97-AF65-F5344CB8AC3E}">
        <p14:creationId xmlns:p14="http://schemas.microsoft.com/office/powerpoint/2010/main" val="890833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D7FAA14-3C10-42F2-0846-ED3F03FD8F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5A1AA4A-E68F-C808-28E6-DD9EB8A252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NL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4CCCF4E-B3BC-90A8-0093-3DC3880BD21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69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7384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6EC417-4AA3-9749-850A-EC72635A19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Atmosphere Virtual Lab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B50FBC-13F8-0147-91F2-7308FEA56B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NL" sz="2400" dirty="0"/>
              <a:t>Continuation of Atmospheric Toolbox software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NL" sz="2400" dirty="0"/>
              <a:t>Refocus on using atmospheric data in a cloud environment</a:t>
            </a:r>
          </a:p>
          <a:p>
            <a:pPr>
              <a:buFont typeface="Arial" panose="020B0604020202020204" pitchFamily="34" charset="0"/>
              <a:buChar char="•"/>
            </a:pPr>
            <a:endParaRPr lang="en-NL" sz="2400" dirty="0"/>
          </a:p>
          <a:p>
            <a:pPr>
              <a:buFont typeface="Arial" panose="020B0604020202020204" pitchFamily="34" charset="0"/>
              <a:buChar char="•"/>
            </a:pPr>
            <a:endParaRPr lang="en-NL" sz="2400" dirty="0"/>
          </a:p>
          <a:p>
            <a:pPr>
              <a:buFont typeface="Arial" panose="020B0604020202020204" pitchFamily="34" charset="0"/>
              <a:buChar char="•"/>
            </a:pPr>
            <a:endParaRPr lang="en-NL" sz="2400" dirty="0"/>
          </a:p>
          <a:p>
            <a:pPr>
              <a:buFont typeface="Arial" panose="020B0604020202020204" pitchFamily="34" charset="0"/>
              <a:buChar char="•"/>
            </a:pPr>
            <a:endParaRPr lang="en-NL" sz="2400" dirty="0"/>
          </a:p>
          <a:p>
            <a:pPr>
              <a:buFont typeface="Arial" panose="020B0604020202020204" pitchFamily="34" charset="0"/>
              <a:buChar char="•"/>
            </a:pPr>
            <a:endParaRPr lang="en-NL" sz="2400" dirty="0"/>
          </a:p>
          <a:p>
            <a:pPr>
              <a:buFont typeface="Arial" panose="020B0604020202020204" pitchFamily="34" charset="0"/>
              <a:buChar char="•"/>
            </a:pPr>
            <a:endParaRPr lang="en-NL" sz="2400" dirty="0"/>
          </a:p>
          <a:p>
            <a:pPr>
              <a:buFont typeface="Arial" panose="020B0604020202020204" pitchFamily="34" charset="0"/>
              <a:buChar char="•"/>
            </a:pPr>
            <a:endParaRPr lang="en-NL" sz="2400" dirty="0"/>
          </a:p>
          <a:p>
            <a:pPr marL="0" indent="0"/>
            <a:r>
              <a:rPr lang="en-GB" sz="2400" dirty="0"/>
              <a:t>					https://</a:t>
            </a:r>
            <a:r>
              <a:rPr lang="en-GB" sz="2400" dirty="0" err="1"/>
              <a:t>atmospherictoolbox.org</a:t>
            </a:r>
            <a:endParaRPr lang="en-NL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F1359BB-26C8-D140-B846-9B3338C4449F}"/>
              </a:ext>
            </a:extLst>
          </p:cNvPr>
          <p:cNvSpPr txBox="1"/>
          <p:nvPr/>
        </p:nvSpPr>
        <p:spPr>
          <a:xfrm>
            <a:off x="8277101" y="1959429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NL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C0E2ED5-4CF1-3746-B70C-E9BECF7430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0477" y="2421094"/>
            <a:ext cx="7721076" cy="2974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0144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6EC417-4AA3-9749-850A-EC72635A19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Atmosphere Virtual Lab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B50FBC-13F8-0147-91F2-7308FEA56B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NL" sz="2400" dirty="0"/>
              <a:t>New challenges within Exploitation Tier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F1359BB-26C8-D140-B846-9B3338C4449F}"/>
              </a:ext>
            </a:extLst>
          </p:cNvPr>
          <p:cNvSpPr txBox="1"/>
          <p:nvPr/>
        </p:nvSpPr>
        <p:spPr>
          <a:xfrm>
            <a:off x="8277101" y="1959429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NL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B84068B-874E-7446-9DD8-7E03A2E009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85241" y="1959429"/>
            <a:ext cx="7532986" cy="34913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429536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6EC417-4AA3-9749-850A-EC72635A19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Atmosphere Virtual Lab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B50FBC-13F8-0147-91F2-7308FEA56B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262" y="882192"/>
            <a:ext cx="5767868" cy="5540779"/>
          </a:xfrm>
        </p:spPr>
        <p:txBody>
          <a:bodyPr/>
          <a:lstStyle/>
          <a:p>
            <a:pPr marL="0" indent="0"/>
            <a:endParaRPr lang="en-NL" sz="2400" dirty="0"/>
          </a:p>
          <a:p>
            <a:pPr>
              <a:buFont typeface="Arial" panose="020B0604020202020204" pitchFamily="34" charset="0"/>
              <a:buChar char="•"/>
            </a:pPr>
            <a:r>
              <a:rPr lang="en-NL" sz="2400" dirty="0"/>
              <a:t>Old approach (Toolboxes):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NL" sz="2400" dirty="0"/>
              <a:t>Desktop application</a:t>
            </a:r>
            <a:br>
              <a:rPr lang="en-NL" sz="2400" dirty="0"/>
            </a:br>
            <a:r>
              <a:rPr lang="en-NL" sz="2400" dirty="0"/>
              <a:t>local 👍, cloud 👎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NL" sz="2400" dirty="0"/>
              <a:t>Fast plotting (GPU) 👍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NL" sz="2400" dirty="0"/>
              <a:t>Require data locally 👎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NL" sz="2400" dirty="0"/>
          </a:p>
          <a:p>
            <a:pPr lvl="1">
              <a:buFont typeface="Arial" panose="020B0604020202020204" pitchFamily="34" charset="0"/>
              <a:buChar char="•"/>
            </a:pPr>
            <a:endParaRPr lang="en-NL" sz="24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NL" sz="2400" dirty="0"/>
              <a:t>Locked-in environment 👎</a:t>
            </a:r>
          </a:p>
          <a:p>
            <a:pPr marL="457200" lvl="1" indent="0"/>
            <a:endParaRPr lang="en-NL" sz="2400" dirty="0"/>
          </a:p>
          <a:p>
            <a:pPr lvl="1">
              <a:buFont typeface="Arial" panose="020B0604020202020204" pitchFamily="34" charset="0"/>
              <a:buChar char="•"/>
            </a:pPr>
            <a:endParaRPr lang="en-NL" sz="2400" dirty="0"/>
          </a:p>
          <a:p>
            <a:pPr marL="0" indent="0"/>
            <a:endParaRPr lang="en-NL" sz="2400" dirty="0"/>
          </a:p>
          <a:p>
            <a:pPr>
              <a:buFont typeface="Arial" panose="020B0604020202020204" pitchFamily="34" charset="0"/>
              <a:buChar char="•"/>
            </a:pPr>
            <a:endParaRPr lang="en-NL" sz="2400" dirty="0"/>
          </a:p>
          <a:p>
            <a:pPr>
              <a:buFont typeface="Arial" panose="020B0604020202020204" pitchFamily="34" charset="0"/>
              <a:buChar char="•"/>
            </a:pPr>
            <a:endParaRPr lang="en-NL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F1359BB-26C8-D140-B846-9B3338C4449F}"/>
              </a:ext>
            </a:extLst>
          </p:cNvPr>
          <p:cNvSpPr txBox="1"/>
          <p:nvPr/>
        </p:nvSpPr>
        <p:spPr>
          <a:xfrm>
            <a:off x="8277101" y="1959429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NL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65488AA-5BDE-A942-8F9F-B2BBE81A7B69}"/>
              </a:ext>
            </a:extLst>
          </p:cNvPr>
          <p:cNvSpPr txBox="1">
            <a:spLocks/>
          </p:cNvSpPr>
          <p:nvPr/>
        </p:nvSpPr>
        <p:spPr bwMode="auto">
          <a:xfrm>
            <a:off x="6368902" y="882192"/>
            <a:ext cx="5613022" cy="5540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charset="0"/>
              <a:defRPr sz="1800">
                <a:solidFill>
                  <a:srgbClr val="8197A6"/>
                </a:solidFill>
                <a:latin typeface="Arial" charset="0"/>
                <a:ea typeface="MS PGothic" pitchFamily="34" charset="-128"/>
                <a:cs typeface="Arial" charset="0"/>
              </a:defRPr>
            </a:lvl1pPr>
            <a:lvl2pPr marL="808038" indent="-350838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+mj-lt" charset="0"/>
              <a:defRPr sz="1800">
                <a:solidFill>
                  <a:srgbClr val="8197A6"/>
                </a:solidFill>
                <a:latin typeface="Arial" charset="0"/>
                <a:ea typeface="MS PGothic" pitchFamily="34" charset="-128"/>
                <a:cs typeface="Arial" charset="0"/>
              </a:defRPr>
            </a:lvl2pPr>
            <a:lvl3pPr marL="1406525" indent="-492125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+mj-lt" charset="0"/>
              <a:defRPr sz="1800">
                <a:solidFill>
                  <a:srgbClr val="8197A6"/>
                </a:solidFill>
                <a:latin typeface="Arial" charset="0"/>
                <a:ea typeface="MS PGothic" pitchFamily="34" charset="-128"/>
                <a:cs typeface="Arial" charset="0"/>
              </a:defRPr>
            </a:lvl3pPr>
            <a:lvl4pPr marL="2005013" indent="-633413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+mj-lt" charset="0"/>
              <a:defRPr sz="1800">
                <a:solidFill>
                  <a:srgbClr val="8197A6"/>
                </a:solidFill>
                <a:latin typeface="Arial" charset="0"/>
                <a:ea typeface="MS PGothic" pitchFamily="34" charset="-128"/>
                <a:cs typeface="Arial" charset="0"/>
              </a:defRPr>
            </a:lvl4pPr>
            <a:lvl5pPr marL="2603500" indent="-774700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+mj-lt" charset="0"/>
              <a:defRPr sz="1800">
                <a:solidFill>
                  <a:srgbClr val="8197A6"/>
                </a:solidFill>
                <a:latin typeface="Arial" charset="0"/>
                <a:ea typeface="MS PGothic" pitchFamily="34" charset="-128"/>
                <a:cs typeface="Arial" charset="0"/>
              </a:defRPr>
            </a:lvl5pPr>
            <a:lvl6pPr marL="34798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6pPr>
            <a:lvl7pPr marL="39370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7pPr>
            <a:lvl8pPr marL="43942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8pPr>
            <a:lvl9pPr marL="48514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endParaRPr lang="en-NL" sz="2400" kern="0" dirty="0"/>
          </a:p>
          <a:p>
            <a:pPr>
              <a:buFont typeface="Arial" panose="020B0604020202020204" pitchFamily="34" charset="0"/>
              <a:buChar char="•"/>
            </a:pPr>
            <a:r>
              <a:rPr lang="en-NL" sz="2400" kern="0" dirty="0"/>
              <a:t>New approach (Virtual Labs):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NL" sz="2400" kern="0" dirty="0"/>
              <a:t>Web application</a:t>
            </a:r>
            <a:br>
              <a:rPr lang="en-NL" sz="2400" kern="0" dirty="0"/>
            </a:br>
            <a:r>
              <a:rPr lang="en-NL" sz="2400" kern="0" dirty="0"/>
              <a:t>local 🤞, cloud 👍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NL" sz="2400" dirty="0"/>
              <a:t>Fast plotting (GPU) </a:t>
            </a:r>
            <a:r>
              <a:rPr lang="en-NL" sz="2400" kern="0" dirty="0"/>
              <a:t>👍/🤞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NL" sz="2400" kern="0" dirty="0"/>
              <a:t>Direct access to data in cloud 🤞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NL" sz="2400" kern="0" dirty="0"/>
          </a:p>
          <a:p>
            <a:pPr lvl="1">
              <a:buFont typeface="Arial" panose="020B0604020202020204" pitchFamily="34" charset="0"/>
              <a:buChar char="•"/>
            </a:pPr>
            <a:endParaRPr lang="en-NL" sz="2400" kern="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NL" sz="2400" kern="0" dirty="0"/>
              <a:t>Open ecosystem 🤞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NL" sz="2400" kern="0" dirty="0"/>
          </a:p>
          <a:p>
            <a:pPr lvl="1">
              <a:buFont typeface="Arial" panose="020B0604020202020204" pitchFamily="34" charset="0"/>
              <a:buChar char="•"/>
            </a:pPr>
            <a:endParaRPr lang="en-NL" sz="2400" kern="0" dirty="0"/>
          </a:p>
          <a:p>
            <a:pPr marL="0" indent="0"/>
            <a:endParaRPr lang="en-NL" sz="2400" kern="0" dirty="0"/>
          </a:p>
          <a:p>
            <a:pPr>
              <a:buFont typeface="Arial" panose="020B0604020202020204" pitchFamily="34" charset="0"/>
              <a:buChar char="•"/>
            </a:pPr>
            <a:endParaRPr lang="en-NL" sz="2400" kern="0" dirty="0"/>
          </a:p>
          <a:p>
            <a:pPr>
              <a:buFont typeface="Arial" panose="020B0604020202020204" pitchFamily="34" charset="0"/>
              <a:buChar char="•"/>
            </a:pPr>
            <a:endParaRPr lang="en-NL" sz="2400" kern="0" dirty="0"/>
          </a:p>
          <a:p>
            <a:endParaRPr lang="en-NL" kern="0" dirty="0"/>
          </a:p>
        </p:txBody>
      </p:sp>
    </p:spTree>
    <p:extLst>
      <p:ext uri="{BB962C8B-B14F-4D97-AF65-F5344CB8AC3E}">
        <p14:creationId xmlns:p14="http://schemas.microsoft.com/office/powerpoint/2010/main" val="8251783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6EC417-4AA3-9749-850A-EC72635A19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Atmosphere Virtual Lab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B50FBC-13F8-0147-91F2-7308FEA56B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NL" sz="2400" dirty="0"/>
              <a:t>Focus in AVL project is on </a:t>
            </a:r>
            <a:r>
              <a:rPr lang="en-NL" sz="2400" b="1" dirty="0"/>
              <a:t>bringing the tools to cloud platforms</a:t>
            </a:r>
            <a:br>
              <a:rPr lang="en-NL" sz="2400" dirty="0"/>
            </a:br>
            <a:r>
              <a:rPr lang="en-NL" sz="2400" dirty="0"/>
              <a:t>(e.g. DIAS/DataspaceService, Exploitation Platforms, MAAP)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NL" sz="2400" dirty="0"/>
              <a:t>Most cloud platforms focus on Python and Notebooks for interactive analysis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NL" sz="2400" dirty="0"/>
              <a:t>Solution based on </a:t>
            </a:r>
            <a:r>
              <a:rPr lang="en-NL" sz="2400" b="1" dirty="0"/>
              <a:t>JupyterLab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NL" sz="2400" dirty="0"/>
              <a:t>Use what is already there (numpy, matplotlib, cartopy, plotly, leaftlet, etc.)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NL" sz="2400" dirty="0"/>
              <a:t>Improve/extend python interfaces for CODA/HARP/QDOAS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NL" sz="2400" b="1" dirty="0"/>
              <a:t>Improve interactive geographical plots for atmospheric data</a:t>
            </a:r>
            <a:br>
              <a:rPr lang="en-NL" sz="2400" b="1" dirty="0"/>
            </a:br>
            <a:r>
              <a:rPr lang="en-NL" sz="2400" dirty="0"/>
              <a:t>(replace VISAN as main visualisation environment)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NL" sz="2400" dirty="0"/>
              <a:t>Project result is software that can be deployed in exploitation platforms;</a:t>
            </a:r>
            <a:br>
              <a:rPr lang="en-NL" sz="2400" dirty="0"/>
            </a:br>
            <a:r>
              <a:rPr lang="en-NL" sz="2400" dirty="0"/>
              <a:t>AVL is not a cloud service itself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NL" sz="2400" dirty="0"/>
              <a:t>Also allow running AVL standalone on local computers</a:t>
            </a:r>
            <a:endParaRPr lang="en-NL" sz="24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F1359BB-26C8-D140-B846-9B3338C4449F}"/>
              </a:ext>
            </a:extLst>
          </p:cNvPr>
          <p:cNvSpPr txBox="1"/>
          <p:nvPr/>
        </p:nvSpPr>
        <p:spPr>
          <a:xfrm>
            <a:off x="8277101" y="1959429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15031765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6EC417-4AA3-9749-850A-EC72635A19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Atmosphere Virtual Lab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B50FBC-13F8-0147-91F2-7308FEA56B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262" y="882192"/>
            <a:ext cx="6641970" cy="5540779"/>
          </a:xfrm>
        </p:spPr>
        <p:txBody>
          <a:bodyPr/>
          <a:lstStyle/>
          <a:p>
            <a:pPr marL="0" indent="0"/>
            <a:endParaRPr lang="en-NL" sz="2400" dirty="0"/>
          </a:p>
          <a:p>
            <a:pPr marL="0" indent="0"/>
            <a:endParaRPr lang="en-NL" sz="2400" dirty="0"/>
          </a:p>
          <a:p>
            <a:pPr marL="0" indent="0"/>
            <a:endParaRPr lang="en-NL" sz="2400" dirty="0"/>
          </a:p>
          <a:p>
            <a:pPr marL="0" indent="0"/>
            <a:endParaRPr lang="en-NL" sz="2400" dirty="0"/>
          </a:p>
          <a:p>
            <a:pPr marL="0" indent="0"/>
            <a:endParaRPr lang="en-NL" sz="2400" dirty="0"/>
          </a:p>
          <a:p>
            <a:pPr marL="0" indent="0"/>
            <a:r>
              <a:rPr lang="en-NL" sz="2400" dirty="0"/>
              <a:t>Become part of the scientific python ecosystem</a:t>
            </a:r>
          </a:p>
          <a:p>
            <a:pPr marL="465138" lvl="1" indent="-7938"/>
            <a:endParaRPr lang="en-NL" sz="1000" dirty="0"/>
          </a:p>
          <a:p>
            <a:pPr marL="465138" lvl="1" indent="-7938"/>
            <a:r>
              <a:rPr lang="en-NL" dirty="0"/>
              <a:t>CODA – file reading library/tools supporting large variety of data formats</a:t>
            </a:r>
          </a:p>
          <a:p>
            <a:pPr marL="465138" lvl="1" indent="-7938"/>
            <a:r>
              <a:rPr lang="en-NL" b="1" dirty="0"/>
              <a:t>HARP – library/tools for easy ingestion, data comparison, regridding, etc.</a:t>
            </a:r>
          </a:p>
          <a:p>
            <a:pPr marL="465138" lvl="1" indent="-7938"/>
            <a:r>
              <a:rPr lang="en-NL" dirty="0"/>
              <a:t>QDOAS – DOAS retrieval application</a:t>
            </a:r>
          </a:p>
          <a:p>
            <a:pPr marL="465138" lvl="1" indent="-7938"/>
            <a:r>
              <a:rPr lang="en-NL" strike="sngStrike" dirty="0"/>
              <a:t>VISAN – desktop application for visualisation</a:t>
            </a:r>
          </a:p>
          <a:p>
            <a:pPr marL="0" indent="-7938"/>
            <a:endParaRPr lang="en-NL" dirty="0"/>
          </a:p>
          <a:p>
            <a:pPr>
              <a:buFont typeface="Arial" panose="020B0604020202020204" pitchFamily="34" charset="0"/>
              <a:buChar char="•"/>
            </a:pPr>
            <a:endParaRPr lang="en-NL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F1359BB-26C8-D140-B846-9B3338C4449F}"/>
              </a:ext>
            </a:extLst>
          </p:cNvPr>
          <p:cNvSpPr txBox="1"/>
          <p:nvPr/>
        </p:nvSpPr>
        <p:spPr>
          <a:xfrm>
            <a:off x="8277101" y="1959429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NL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4854F77-B3F1-3D46-8ADA-10E907352C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4519" y="1179367"/>
            <a:ext cx="5248873" cy="20217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498F6A1-1908-A047-AD38-754EB3AA2C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59109" y="2106122"/>
            <a:ext cx="4116162" cy="3092918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Right Arrow 11">
            <a:extLst>
              <a:ext uri="{FF2B5EF4-FFF2-40B4-BE49-F238E27FC236}">
                <a16:creationId xmlns:a16="http://schemas.microsoft.com/office/drawing/2014/main" id="{8E2356F7-2961-834B-9FA0-8A9B4704B8F2}"/>
              </a:ext>
            </a:extLst>
          </p:cNvPr>
          <p:cNvSpPr/>
          <p:nvPr/>
        </p:nvSpPr>
        <p:spPr>
          <a:xfrm rot="528107">
            <a:off x="5135918" y="2277871"/>
            <a:ext cx="3808656" cy="504000"/>
          </a:xfrm>
          <a:prstGeom prst="rightArrow">
            <a:avLst/>
          </a:prstGeom>
          <a:solidFill>
            <a:schemeClr val="accent3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0284560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D75B9E-9A7A-CD42-944F-4D06947BF2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Atmosphere Virtual Lab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34EFFE-3AE2-7D47-973D-7E54FD65A1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NL" sz="2400" dirty="0"/>
          </a:p>
          <a:p>
            <a:pPr marL="0" indent="0"/>
            <a:endParaRPr lang="en-NL" sz="2400" dirty="0"/>
          </a:p>
          <a:p>
            <a:pPr>
              <a:buFont typeface="Arial" panose="020B0604020202020204" pitchFamily="34" charset="0"/>
              <a:buChar char="•"/>
            </a:pPr>
            <a:endParaRPr lang="en-NL" sz="2400" dirty="0"/>
          </a:p>
          <a:p>
            <a:pPr>
              <a:buFont typeface="Arial" panose="020B0604020202020204" pitchFamily="34" charset="0"/>
              <a:buChar char="•"/>
            </a:pPr>
            <a:endParaRPr lang="en-NL" sz="2400" dirty="0"/>
          </a:p>
          <a:p>
            <a:endParaRPr lang="en-NL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D4A197D-51F8-0B4A-B116-A90184EC161E}"/>
              </a:ext>
            </a:extLst>
          </p:cNvPr>
          <p:cNvGrpSpPr/>
          <p:nvPr/>
        </p:nvGrpSpPr>
        <p:grpSpPr>
          <a:xfrm>
            <a:off x="0" y="904852"/>
            <a:ext cx="11981924" cy="5096589"/>
            <a:chOff x="0" y="904852"/>
            <a:chExt cx="11981924" cy="5096589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278D6780-39D5-1F40-A6E0-3F1EDB9BF34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83461" y="3429000"/>
              <a:ext cx="4740335" cy="24300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C0207A4-DDAF-2944-9E4A-E871D8D031F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13872" y="904852"/>
              <a:ext cx="4985185" cy="286981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FAB68AE-B11B-7449-8593-44C5E29C7AC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27634" y="2602120"/>
              <a:ext cx="4054290" cy="286981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7E1C2F8-156C-554F-9B52-1A651EE492E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1045164"/>
              <a:ext cx="5046173" cy="3817458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282AC7C-A99B-5A42-95A8-E5595CC7DE6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6945" y="3131631"/>
              <a:ext cx="4319228" cy="2869810"/>
            </a:xfrm>
            <a:prstGeom prst="rect">
              <a:avLst/>
            </a:prstGeom>
          </p:spPr>
        </p:pic>
        <p:sp>
          <p:nvSpPr>
            <p:cNvPr id="9" name="Right Arrow 8">
              <a:extLst>
                <a:ext uri="{FF2B5EF4-FFF2-40B4-BE49-F238E27FC236}">
                  <a16:creationId xmlns:a16="http://schemas.microsoft.com/office/drawing/2014/main" id="{B098CAAD-1306-664A-A75E-6900460A36BE}"/>
                </a:ext>
              </a:extLst>
            </p:cNvPr>
            <p:cNvSpPr/>
            <p:nvPr/>
          </p:nvSpPr>
          <p:spPr>
            <a:xfrm>
              <a:off x="4517005" y="2839565"/>
              <a:ext cx="2628000" cy="50400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</p:grpSp>
    </p:spTree>
    <p:extLst>
      <p:ext uri="{BB962C8B-B14F-4D97-AF65-F5344CB8AC3E}">
        <p14:creationId xmlns:p14="http://schemas.microsoft.com/office/powerpoint/2010/main" val="40862488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6EC417-4AA3-9749-850A-EC72635A19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Atmosphere Virtual Lab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B50FBC-13F8-0147-91F2-7308FEA56B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/>
            <a:r>
              <a:rPr lang="en-NL" sz="2400" dirty="0"/>
              <a:t>What we have developed (available since about 1 year):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l-NL" sz="2400" b="1" dirty="0"/>
              <a:t>New </a:t>
            </a:r>
            <a:r>
              <a:rPr lang="nl-NL" sz="2400" b="1" dirty="0" err="1"/>
              <a:t>visualisation</a:t>
            </a:r>
            <a:r>
              <a:rPr lang="nl-NL" sz="2400" b="1" dirty="0"/>
              <a:t> modules/packages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l-NL" sz="2400" dirty="0"/>
              <a:t>Single </a:t>
            </a:r>
            <a:r>
              <a:rPr lang="nl-NL" sz="2400" dirty="0" err="1"/>
              <a:t>command</a:t>
            </a:r>
            <a:r>
              <a:rPr lang="nl-NL" sz="2400" dirty="0"/>
              <a:t> </a:t>
            </a:r>
            <a:r>
              <a:rPr lang="nl-NL" sz="2400" dirty="0" err="1"/>
              <a:t>to</a:t>
            </a:r>
            <a:r>
              <a:rPr lang="nl-NL" sz="2400" dirty="0"/>
              <a:t> </a:t>
            </a:r>
            <a:r>
              <a:rPr lang="nl-NL" sz="2400" dirty="0" err="1"/>
              <a:t>create</a:t>
            </a:r>
            <a:r>
              <a:rPr lang="nl-NL" sz="2400" dirty="0"/>
              <a:t> </a:t>
            </a:r>
            <a:r>
              <a:rPr lang="nl-NL" sz="2400" dirty="0" err="1"/>
              <a:t>jupyterlab</a:t>
            </a:r>
            <a:r>
              <a:rPr lang="nl-NL" sz="2400" dirty="0"/>
              <a:t> plot of HARP data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l-NL" sz="2400" dirty="0" err="1"/>
              <a:t>Fast</a:t>
            </a:r>
            <a:r>
              <a:rPr lang="nl-NL" sz="2400" dirty="0"/>
              <a:t> (GPU) </a:t>
            </a:r>
            <a:r>
              <a:rPr lang="nl-NL" sz="2400" dirty="0" err="1"/>
              <a:t>and</a:t>
            </a:r>
            <a:r>
              <a:rPr lang="nl-NL" sz="2400" dirty="0"/>
              <a:t> accurate </a:t>
            </a:r>
            <a:r>
              <a:rPr lang="nl-NL" sz="2400" dirty="0" err="1"/>
              <a:t>visualisation</a:t>
            </a:r>
            <a:r>
              <a:rPr lang="nl-NL" sz="2400" dirty="0"/>
              <a:t> of L2 </a:t>
            </a:r>
            <a:r>
              <a:rPr lang="nl-NL" sz="2400" dirty="0" err="1"/>
              <a:t>swaths</a:t>
            </a:r>
            <a:br>
              <a:rPr lang="nl-NL" sz="2400" dirty="0"/>
            </a:br>
            <a:r>
              <a:rPr lang="nl-NL" sz="2400" dirty="0"/>
              <a:t>(</a:t>
            </a:r>
            <a:r>
              <a:rPr lang="nl-NL" sz="2400" dirty="0" err="1"/>
              <a:t>using</a:t>
            </a:r>
            <a:r>
              <a:rPr lang="nl-NL" sz="2400" dirty="0"/>
              <a:t> </a:t>
            </a:r>
            <a:r>
              <a:rPr lang="nl-NL" sz="2400" dirty="0" err="1"/>
              <a:t>actual</a:t>
            </a:r>
            <a:r>
              <a:rPr lang="nl-NL" sz="2400" dirty="0"/>
              <a:t> corner </a:t>
            </a:r>
            <a:r>
              <a:rPr lang="nl-NL" sz="2400" dirty="0" err="1"/>
              <a:t>coordinates</a:t>
            </a:r>
            <a:r>
              <a:rPr lang="nl-NL" sz="2400" dirty="0"/>
              <a:t>) </a:t>
            </a:r>
            <a:r>
              <a:rPr lang="nl-NL" sz="2400" dirty="0" err="1"/>
              <a:t>and</a:t>
            </a:r>
            <a:r>
              <a:rPr lang="nl-NL" sz="2400" dirty="0"/>
              <a:t> L3 </a:t>
            </a:r>
            <a:r>
              <a:rPr lang="nl-NL" sz="2400" dirty="0" err="1"/>
              <a:t>maps</a:t>
            </a:r>
            <a:endParaRPr lang="nl-NL" sz="2400" dirty="0"/>
          </a:p>
          <a:p>
            <a:pPr>
              <a:buFont typeface="Arial" panose="020B0604020202020204" pitchFamily="34" charset="0"/>
              <a:buChar char="•"/>
            </a:pPr>
            <a:endParaRPr lang="nl-NL" sz="24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F1359BB-26C8-D140-B846-9B3338C4449F}"/>
              </a:ext>
            </a:extLst>
          </p:cNvPr>
          <p:cNvSpPr txBox="1"/>
          <p:nvPr/>
        </p:nvSpPr>
        <p:spPr>
          <a:xfrm>
            <a:off x="8277101" y="1959429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NL" dirty="0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1536EAC1-8C01-C792-5B8F-D1E5EA0EA4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0408" y="3477730"/>
            <a:ext cx="5040379" cy="2554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8D8BD903-A70B-4430-7F12-5425D728D1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41215" y="3476619"/>
            <a:ext cx="4067389" cy="2555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4868838"/>
      </p:ext>
    </p:extLst>
  </p:cSld>
  <p:clrMapOvr>
    <a:masterClrMapping/>
  </p:clrMapOvr>
</p:sld>
</file>

<file path=ppt/theme/theme1.xml><?xml version="1.0" encoding="utf-8"?>
<a:theme xmlns:a="http://schemas.openxmlformats.org/drawingml/2006/main" name="ESA_Presentations_Template_V13">
  <a:themeElements>
    <a:clrScheme name="ESA Presentation 2020 Dark">
      <a:dk1>
        <a:srgbClr val="003249"/>
      </a:dk1>
      <a:lt1>
        <a:srgbClr val="FEFFFF"/>
      </a:lt1>
      <a:dk2>
        <a:srgbClr val="335E6E"/>
      </a:dk2>
      <a:lt2>
        <a:srgbClr val="E7E8E3"/>
      </a:lt2>
      <a:accent1>
        <a:srgbClr val="00AE9C"/>
      </a:accent1>
      <a:accent2>
        <a:srgbClr val="EC1A2F"/>
      </a:accent2>
      <a:accent3>
        <a:srgbClr val="FBAB18"/>
      </a:accent3>
      <a:accent4>
        <a:srgbClr val="009BDA"/>
      </a:accent4>
      <a:accent5>
        <a:srgbClr val="8096A6"/>
      </a:accent5>
      <a:accent6>
        <a:srgbClr val="E7E8E3"/>
      </a:accent6>
      <a:hlink>
        <a:srgbClr val="6DCFF6"/>
      </a:hlink>
      <a:folHlink>
        <a:srgbClr val="009BDA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ESA Presentation.potx" id="{4035F37E-B9D1-4636-97E4-60CF27A625BA}" vid="{04ACA1D1-02E6-4B19-B828-578536E30479}"/>
    </a:ext>
  </a:extLst>
</a:theme>
</file>

<file path=ppt/theme/theme2.xml><?xml version="1.0" encoding="utf-8"?>
<a:theme xmlns:a="http://schemas.openxmlformats.org/drawingml/2006/main" name="ESA_Presentation_DARK_BG">
  <a:themeElements>
    <a:clrScheme name="ESA Presentation 2020 Dark">
      <a:dk1>
        <a:srgbClr val="003249"/>
      </a:dk1>
      <a:lt1>
        <a:srgbClr val="FEFFFF"/>
      </a:lt1>
      <a:dk2>
        <a:srgbClr val="335E6E"/>
      </a:dk2>
      <a:lt2>
        <a:srgbClr val="E7E8E3"/>
      </a:lt2>
      <a:accent1>
        <a:srgbClr val="00AE9C"/>
      </a:accent1>
      <a:accent2>
        <a:srgbClr val="EC1A2F"/>
      </a:accent2>
      <a:accent3>
        <a:srgbClr val="FBAB18"/>
      </a:accent3>
      <a:accent4>
        <a:srgbClr val="009BDA"/>
      </a:accent4>
      <a:accent5>
        <a:srgbClr val="8096A6"/>
      </a:accent5>
      <a:accent6>
        <a:srgbClr val="E7E8E3"/>
      </a:accent6>
      <a:hlink>
        <a:srgbClr val="6DCFF6"/>
      </a:hlink>
      <a:folHlink>
        <a:srgbClr val="009BDA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ESA Presentation.potx" id="{4035F37E-B9D1-4636-97E4-60CF27A625BA}" vid="{04ACA1D1-02E6-4B19-B828-578536E30479}"/>
    </a:ext>
  </a:extLst>
</a:theme>
</file>

<file path=ppt/theme/theme3.xml><?xml version="1.0" encoding="utf-8"?>
<a:theme xmlns:a="http://schemas.openxmlformats.org/drawingml/2006/main" name="ESA_Presentation_CLEAR">
  <a:themeElements>
    <a:clrScheme name="Custom 2">
      <a:dk1>
        <a:srgbClr val="003249"/>
      </a:dk1>
      <a:lt1>
        <a:srgbClr val="FEFFFF"/>
      </a:lt1>
      <a:dk2>
        <a:srgbClr val="335E6E"/>
      </a:dk2>
      <a:lt2>
        <a:srgbClr val="E7E8E3"/>
      </a:lt2>
      <a:accent1>
        <a:srgbClr val="005392"/>
      </a:accent1>
      <a:accent2>
        <a:srgbClr val="FF2600"/>
      </a:accent2>
      <a:accent3>
        <a:srgbClr val="FFD478"/>
      </a:accent3>
      <a:accent4>
        <a:srgbClr val="C0C0C0"/>
      </a:accent4>
      <a:accent5>
        <a:srgbClr val="8096A6"/>
      </a:accent5>
      <a:accent6>
        <a:srgbClr val="E7E8E3"/>
      </a:accent6>
      <a:hlink>
        <a:srgbClr val="009BDA"/>
      </a:hlink>
      <a:folHlink>
        <a:srgbClr val="75C8AE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ESA Presentation.potx" id="{4035F37E-B9D1-4636-97E4-60CF27A625BA}" vid="{04ACA1D1-02E6-4B19-B828-578536E30479}"/>
    </a:ext>
  </a:extLst>
</a:theme>
</file>

<file path=ppt/theme/theme4.xml><?xml version="1.0" encoding="utf-8"?>
<a:theme xmlns:a="http://schemas.openxmlformats.org/drawingml/2006/main" name="ESA_Presentation_CLEAR_BG">
  <a:themeElements>
    <a:clrScheme name="ESA Presentation 2020 Light">
      <a:dk1>
        <a:srgbClr val="003249"/>
      </a:dk1>
      <a:lt1>
        <a:srgbClr val="FEFFFF"/>
      </a:lt1>
      <a:dk2>
        <a:srgbClr val="335E6E"/>
      </a:dk2>
      <a:lt2>
        <a:srgbClr val="E7E8E3"/>
      </a:lt2>
      <a:accent1>
        <a:srgbClr val="75C8AE"/>
      </a:accent1>
      <a:accent2>
        <a:srgbClr val="F06669"/>
      </a:accent2>
      <a:accent3>
        <a:srgbClr val="FFCC4D"/>
      </a:accent3>
      <a:accent4>
        <a:srgbClr val="6DCFF6"/>
      </a:accent4>
      <a:accent5>
        <a:srgbClr val="8096A6"/>
      </a:accent5>
      <a:accent6>
        <a:srgbClr val="E7E8E3"/>
      </a:accent6>
      <a:hlink>
        <a:srgbClr val="009BDA"/>
      </a:hlink>
      <a:folHlink>
        <a:srgbClr val="75C8AE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ESA Presentation.potx" id="{4035F37E-B9D1-4636-97E4-60CF27A625BA}" vid="{04ACA1D1-02E6-4B19-B828-578536E30479}"/>
    </a:ext>
  </a:extLst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2dd3dc1-5cd8-4d86-aab0-1b6db495012d" xsi:nil="true"/>
    <lcf76f155ced4ddcb4097134ff3c332f xmlns="5ac19606-c98f-4f52-9845-0acd3a32bf46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965B64B729C2439CBAC05613265978" ma:contentTypeVersion="13" ma:contentTypeDescription="Create a new document." ma:contentTypeScope="" ma:versionID="9ab8e2ecc1d498304cad3a8016a678aa">
  <xsd:schema xmlns:xsd="http://www.w3.org/2001/XMLSchema" xmlns:xs="http://www.w3.org/2001/XMLSchema" xmlns:p="http://schemas.microsoft.com/office/2006/metadata/properties" xmlns:ns2="5ac19606-c98f-4f52-9845-0acd3a32bf46" xmlns:ns3="c2dd3dc1-5cd8-4d86-aab0-1b6db495012d" targetNamespace="http://schemas.microsoft.com/office/2006/metadata/properties" ma:root="true" ma:fieldsID="f1310b8b70200952ee7250f4579ff9c6" ns2:_="" ns3:_="">
    <xsd:import namespace="5ac19606-c98f-4f52-9845-0acd3a32bf46"/>
    <xsd:import namespace="c2dd3dc1-5cd8-4d86-aab0-1b6db495012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ac19606-c98f-4f52-9845-0acd3a32bf4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67194e36-b4b4-4ff9-8560-3221665ccbd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9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2dd3dc1-5cd8-4d86-aab0-1b6db495012d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92ac39a9-8226-4904-b5d4-8931c6840c91}" ma:internalName="TaxCatchAll" ma:showField="CatchAllData" ma:web="c2dd3dc1-5cd8-4d86-aab0-1b6db495012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9D4BB31-8DD6-4444-96B4-5405E8690F71}">
  <ds:schemaRefs>
    <ds:schemaRef ds:uri="http://schemas.microsoft.com/office/2006/metadata/properties"/>
    <ds:schemaRef ds:uri="http://schemas.microsoft.com/office/infopath/2007/PartnerControls"/>
    <ds:schemaRef ds:uri="c2dd3dc1-5cd8-4d86-aab0-1b6db495012d"/>
    <ds:schemaRef ds:uri="5ac19606-c98f-4f52-9845-0acd3a32bf46"/>
  </ds:schemaRefs>
</ds:datastoreItem>
</file>

<file path=customXml/itemProps2.xml><?xml version="1.0" encoding="utf-8"?>
<ds:datastoreItem xmlns:ds="http://schemas.openxmlformats.org/officeDocument/2006/customXml" ds:itemID="{0B40BDFF-9199-4C5B-8A56-DB8725F2C7F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3600E62-6161-4DDA-ACE1-E74A5FC13A1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ac19606-c98f-4f52-9845-0acd3a32bf46"/>
    <ds:schemaRef ds:uri="c2dd3dc1-5cd8-4d86-aab0-1b6db495012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ESA_Presentations_Template_V13.pptx</Template>
  <TotalTime>2244</TotalTime>
  <Words>908</Words>
  <Application>Microsoft Office PowerPoint</Application>
  <PresentationFormat>Widescreen</PresentationFormat>
  <Paragraphs>167</Paragraphs>
  <Slides>19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ESA_Presentations_Template_V13</vt:lpstr>
      <vt:lpstr>ESA_Presentation_DARK_BG</vt:lpstr>
      <vt:lpstr>ESA_Presentation_CLEAR</vt:lpstr>
      <vt:lpstr>ESA_Presentation_CLEAR_BG</vt:lpstr>
      <vt:lpstr>Atmosphere Virtual Lab (AVL) for EarthCARE</vt:lpstr>
      <vt:lpstr>PowerPoint Presentation</vt:lpstr>
      <vt:lpstr>Atmosphere Virtual Lab</vt:lpstr>
      <vt:lpstr>Atmosphere Virtual Lab</vt:lpstr>
      <vt:lpstr>Atmosphere Virtual Lab</vt:lpstr>
      <vt:lpstr>Atmosphere Virtual Lab</vt:lpstr>
      <vt:lpstr>Atmosphere Virtual Lab</vt:lpstr>
      <vt:lpstr>Atmosphere Virtual Lab</vt:lpstr>
      <vt:lpstr>Atmosphere Virtual Lab</vt:lpstr>
      <vt:lpstr>Atmosphere Virtual Lab</vt:lpstr>
      <vt:lpstr>Atmosphere Virtual Lab</vt:lpstr>
      <vt:lpstr>Atmosphere Virtual Lab</vt:lpstr>
      <vt:lpstr>Atmosphere Virtual Lab</vt:lpstr>
      <vt:lpstr>Atmosphere Virtual Lab</vt:lpstr>
      <vt:lpstr>Atmosphere Virtual Lab</vt:lpstr>
      <vt:lpstr>Atmosphere Virtual Lab</vt:lpstr>
      <vt:lpstr>Atmosphere Virtual Lab</vt:lpstr>
      <vt:lpstr>Atmosphere Virtual Lab</vt:lpstr>
      <vt:lpstr>Atmosphere Virtual Lab</vt:lpstr>
    </vt:vector>
  </TitlesOfParts>
  <Company>ESA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Name Surname</dc:creator>
  <cp:lastModifiedBy>Sander Niemeijer</cp:lastModifiedBy>
  <cp:revision>1370</cp:revision>
  <cp:lastPrinted>2019-04-05T12:22:34Z</cp:lastPrinted>
  <dcterms:created xsi:type="dcterms:W3CDTF">2015-07-01T15:01:13Z</dcterms:created>
  <dcterms:modified xsi:type="dcterms:W3CDTF">2023-11-13T12:36:38Z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Title">
    <vt:lpwstr>ESA Presentation</vt:lpwstr>
  </property>
  <property fmtid="{D5CDD505-2E9C-101B-9397-08002B2CF9AE}" pid="3" name="PSubtitle">
    <vt:lpwstr>ESA Presentation</vt:lpwstr>
  </property>
  <property fmtid="{D5CDD505-2E9C-101B-9397-08002B2CF9AE}" pid="4" name="PAuthor">
    <vt:lpwstr/>
  </property>
  <property fmtid="{D5CDD505-2E9C-101B-9397-08002B2CF9AE}" pid="5" name="PPlace">
    <vt:lpwstr/>
  </property>
  <property fmtid="{D5CDD505-2E9C-101B-9397-08002B2CF9AE}" pid="6" name="PDate">
    <vt:lpwstr>DD/MM/YYYY</vt:lpwstr>
  </property>
  <property fmtid="{D5CDD505-2E9C-101B-9397-08002B2CF9AE}" pid="7" name="PProgramme">
    <vt:lpwstr/>
  </property>
  <property fmtid="{D5CDD505-2E9C-101B-9397-08002B2CF9AE}" pid="8" name="PEmail">
    <vt:lpwstr/>
  </property>
  <property fmtid="{D5CDD505-2E9C-101B-9397-08002B2CF9AE}" pid="9" name="PClassification">
    <vt:lpwstr>ESA UNCLASSIFIED – For Official Use</vt:lpwstr>
  </property>
  <property fmtid="{D5CDD505-2E9C-101B-9397-08002B2CF9AE}" pid="10" name="POptionButton1">
    <vt:bool>true</vt:bool>
  </property>
  <property fmtid="{D5CDD505-2E9C-101B-9397-08002B2CF9AE}" pid="11" name="POptionButton2">
    <vt:bool>true</vt:bool>
  </property>
  <property fmtid="{D5CDD505-2E9C-101B-9397-08002B2CF9AE}" pid="12" name="ESAVersion">
    <vt:lpwstr>4GV1.0</vt:lpwstr>
  </property>
  <property fmtid="{D5CDD505-2E9C-101B-9397-08002B2CF9AE}" pid="13" name="ShowESADialog1">
    <vt:bool>true</vt:bool>
  </property>
  <property fmtid="{D5CDD505-2E9C-101B-9397-08002B2CF9AE}" pid="14" name="Issue Date">
    <vt:filetime>2015-06-30T22:00:00Z</vt:filetime>
  </property>
  <property fmtid="{D5CDD505-2E9C-101B-9397-08002B2CF9AE}" pid="15" name="Document Type">
    <vt:lpwstr>HO - Handout / Presentation</vt:lpwstr>
  </property>
  <property fmtid="{D5CDD505-2E9C-101B-9397-08002B2CF9AE}" pid="16" name="Reference">
    <vt:lpwstr/>
  </property>
  <property fmtid="{D5CDD505-2E9C-101B-9397-08002B2CF9AE}" pid="17" name="Classification">
    <vt:lpwstr>ESA UNCLASSIFIED - For Official Use</vt:lpwstr>
  </property>
  <property fmtid="{D5CDD505-2E9C-101B-9397-08002B2CF9AE}" pid="18" name="Classification Caveat">
    <vt:lpwstr/>
  </property>
  <property fmtid="{D5CDD505-2E9C-101B-9397-08002B2CF9AE}" pid="19" name="Status">
    <vt:lpwstr/>
  </property>
  <property fmtid="{D5CDD505-2E9C-101B-9397-08002B2CF9AE}" pid="20" name="bmsSiteName">
    <vt:lpwstr/>
  </property>
  <property fmtid="{D5CDD505-2E9C-101B-9397-08002B2CF9AE}" pid="21" name="Originating Organisation">
    <vt:lpwstr/>
  </property>
  <property fmtid="{D5CDD505-2E9C-101B-9397-08002B2CF9AE}" pid="22" name="Distribution">
    <vt:lpwstr/>
  </property>
  <property fmtid="{D5CDD505-2E9C-101B-9397-08002B2CF9AE}" pid="23" name="bmsSitename2">
    <vt:lpwstr/>
  </property>
  <property fmtid="{D5CDD505-2E9C-101B-9397-08002B2CF9AE}" pid="24" name="bmsAddress">
    <vt:lpwstr/>
  </property>
  <property fmtid="{D5CDD505-2E9C-101B-9397-08002B2CF9AE}" pid="25" name="bmsPlace">
    <vt:lpwstr/>
  </property>
  <property fmtid="{D5CDD505-2E9C-101B-9397-08002B2CF9AE}" pid="26" name="bmsPhoneFax">
    <vt:lpwstr/>
  </property>
  <property fmtid="{D5CDD505-2E9C-101B-9397-08002B2CF9AE}" pid="27" name="Issue">
    <vt:i4>0</vt:i4>
  </property>
  <property fmtid="{D5CDD505-2E9C-101B-9397-08002B2CF9AE}" pid="28" name="Revision">
    <vt:i4>0</vt:i4>
  </property>
  <property fmtid="{D5CDD505-2E9C-101B-9397-08002B2CF9AE}" pid="29" name="ContentTypeId">
    <vt:lpwstr>0x01010079965B64B729C2439CBAC05613265978</vt:lpwstr>
  </property>
</Properties>
</file>